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hp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9"/>
  </p:notesMasterIdLst>
  <p:sldIdLst>
    <p:sldId id="256" r:id="rId2"/>
    <p:sldId id="257" r:id="rId3"/>
    <p:sldId id="387" r:id="rId4"/>
    <p:sldId id="408" r:id="rId5"/>
    <p:sldId id="316" r:id="rId6"/>
    <p:sldId id="409" r:id="rId7"/>
    <p:sldId id="410" r:id="rId8"/>
    <p:sldId id="411" r:id="rId9"/>
    <p:sldId id="412" r:id="rId10"/>
    <p:sldId id="413" r:id="rId11"/>
    <p:sldId id="399" r:id="rId12"/>
    <p:sldId id="400" r:id="rId13"/>
    <p:sldId id="401" r:id="rId14"/>
    <p:sldId id="402" r:id="rId15"/>
    <p:sldId id="403" r:id="rId16"/>
    <p:sldId id="405" r:id="rId17"/>
    <p:sldId id="40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7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B2DEC-35FF-F445-8774-02E4B1B8982F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84A93-44BB-5947-BEB4-4C1DE9232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9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80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88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86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13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46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0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85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97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99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5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29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68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68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98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86F152-4A76-43CC-9B3E-C73659D175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94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48F0-ECB5-8D46-A2B6-2DBC478E51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D9D199-1FCA-F041-BE09-A220F8FCC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CBF38-37AC-DE4D-8E9F-5CA40886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A393-3520-454E-8289-8DDCE3012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EDD57-B214-1B40-A68D-12DC70C1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8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F5463-B0A7-B540-89B9-45D8D3584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AA3901-646D-0F40-8954-1FBF96177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C91A-B8FC-944B-B27A-72168C07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78071-0676-0A41-B8ED-AF04C8C9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DB5D0-9477-9340-8A9D-9163F1DF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7CEB0-F8B2-D044-920B-1F4C6C079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B6B5E4-0D89-F549-9610-0AB9C4596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57CF1-F5D8-EF4F-86B0-0F8E7174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70AA-01E1-8740-9D4F-465E8773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99221-F2D5-6D49-842F-A13AB009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8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D970-64DC-8744-9391-7E1086C36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02A8-D5C9-D44C-A71F-6BBEC6A30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E6B46-934D-3542-A197-151A37EAE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4DE87-8E73-BD47-9A20-C4B8B70F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D7DF2-02A7-844F-A581-992C5B7C9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3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1C03-D593-F14C-A674-93AF36DD3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D9303-3533-6F4C-B2C9-0DB9D4051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8A62B-4049-964C-8279-76269102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5C556-9916-B040-8534-A205D4F44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33C87-D3B8-5042-AD01-42A30B26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0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E0428-CF9B-FB4C-9074-BF1F18C5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CA282-1ADA-8845-81D1-C9056E6EF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55F3C4-CA14-124B-83C6-32BA3625F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22ABC-2A6A-DD45-A617-4EC4CE4F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181D3-53AA-6945-AEF1-C2C84213F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9830D-09BD-084F-B7B5-0DD7918D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48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9977-5B83-474E-8BED-8DEFFD189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9CCC0-2A77-C740-BE45-D6EDD3FC9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E6CD5-04CD-9B4D-A913-E957BD676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550D3-E88B-1C43-B488-3C6359372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071474-A0CB-4C4C-9186-683DDCCEBE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7D54B0-57BD-EE4F-8F69-255EC3F2B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CFDFCF-B9A0-A441-A9AE-DA4C2E4BD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EA73F3-1770-C847-89CC-1604BC58D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0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9DF5-0845-E549-92FB-BC3AB736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1CF3A-AB64-B64E-8010-6D2148584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8ECC1A-2A5C-0945-AFDA-8270B1A31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CDF73-C007-C043-AE94-0B088E4B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01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099BC-F352-CB4A-9B99-F97CC6564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BBABF-410D-1E48-9B43-BF2D76A1E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52F05-5F5C-5C4F-BF7C-1482EF8D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4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86CC-FDE4-5B44-8FA5-A79AB5AFC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29BD-F962-A14C-AB3B-CFAB2D2A8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2E11E-DD8A-7E44-931A-9E7546145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02FE2-0933-6D43-8C0C-A56000C0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3F61-C8FD-8A43-94F7-8F4501EE8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9EDE5-A878-754C-BD39-5575A6E5D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01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3C54-8DE1-C04C-92FD-4C57EE40D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1A0D5-69CC-6B44-9652-A9911FE21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98B22-003A-9E41-BB75-41A7BFBDB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B4D4E-D8D2-694D-A23E-22E33347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7A603-BF2A-554B-AE23-95C860B0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Slides created by Patanjali SLPSK Distributed under MIT License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709E9-9889-634D-A0D7-AC68BB46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06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FA97FF-EA6D-9546-ADF2-4CDB0FC1E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1BE51-46C1-FB4B-BD58-63FA9AD23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198B7-1A42-6B45-B335-5A0D57D3F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F62FDF-F361-E14D-8BB0-0AC83C0B0F4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DCC25-E3DE-6A4A-84CA-6153CC24B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Slides created by Patanjali SLPSK Distributed under MIT License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CFB9D-54D6-CD43-9935-FAD646456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1928F-B5B3-EE45-AC38-8A0FB7C69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0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://photo.stackexchange.com/questions/53794/what-limits-the-size-of-digital-imaging-sensors" TargetMode="External"/><Relationship Id="rId18" Type="http://schemas.openxmlformats.org/officeDocument/2006/relationships/image" Target="../media/image17.jpg"/><Relationship Id="rId26" Type="http://schemas.openxmlformats.org/officeDocument/2006/relationships/image" Target="../media/image21.png"/><Relationship Id="rId3" Type="http://schemas.openxmlformats.org/officeDocument/2006/relationships/hyperlink" Target="https://www.linkedin.com/in/naren-vikram-raj-masna-382872136/" TargetMode="External"/><Relationship Id="rId21" Type="http://schemas.openxmlformats.org/officeDocument/2006/relationships/hyperlink" Target="https://freesvg.org/caricature-image-of-a-man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hyperlink" Target="https://pixabay.com/en/letters-email-newsletter-leave-1132703/" TargetMode="External"/><Relationship Id="rId25" Type="http://schemas.openxmlformats.org/officeDocument/2006/relationships/hyperlink" Target="https://pixabay.com/en/padlock-lock-locked-admin-154684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0.png"/><Relationship Id="rId5" Type="http://schemas.openxmlformats.org/officeDocument/2006/relationships/image" Target="../media/image6.png"/><Relationship Id="rId15" Type="http://schemas.openxmlformats.org/officeDocument/2006/relationships/hyperlink" Target="https://www.electronics-lab.com/arduinos-official-iot-cloud-release-puts-the-power-of-easy-connectivity-into-everyday-life-and-business/" TargetMode="External"/><Relationship Id="rId23" Type="http://schemas.openxmlformats.org/officeDocument/2006/relationships/hyperlink" Target="http://stackoverflow.com/questions/25079433/show-waveform-of-playing-sound" TargetMode="External"/><Relationship Id="rId10" Type="http://schemas.openxmlformats.org/officeDocument/2006/relationships/image" Target="../media/image10.png"/><Relationship Id="rId19" Type="http://schemas.openxmlformats.org/officeDocument/2006/relationships/hyperlink" Target="https://www.frisch-gebloggt.de/internet/erpresser-e-mails-wenn-der-hacker-dir-eine-e-mail-schreibt/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nio.com/objects/electronics-devices/computer-components-pictures/electronics-microprocessor-motherboard-computer-chip" TargetMode="External"/><Relationship Id="rId14" Type="http://schemas.openxmlformats.org/officeDocument/2006/relationships/image" Target="../media/image15.jpg"/><Relationship Id="rId22" Type="http://schemas.openxmlformats.org/officeDocument/2006/relationships/image" Target="../media/image19.jpg"/><Relationship Id="rId27" Type="http://schemas.openxmlformats.org/officeDocument/2006/relationships/hyperlink" Target="https://wisdomx.deviantart.com/art/Buttons-Unlocked-496875404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://photo.stackexchange.com/questions/53794/what-limits-the-size-of-digital-imaging-sensors" TargetMode="External"/><Relationship Id="rId18" Type="http://schemas.openxmlformats.org/officeDocument/2006/relationships/image" Target="../media/image14.jpg"/><Relationship Id="rId3" Type="http://schemas.openxmlformats.org/officeDocument/2006/relationships/hyperlink" Target="https://www.linkedin.com/in/naren-vikram-raj-masna-382872136/" TargetMode="External"/><Relationship Id="rId21" Type="http://schemas.openxmlformats.org/officeDocument/2006/relationships/hyperlink" Target="https://www.pikist.com/free-photo-vfjlu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hyperlink" Target="https://en.wikipedia.org/wiki/System_on_a_chip" TargetMode="External"/><Relationship Id="rId25" Type="http://schemas.openxmlformats.org/officeDocument/2006/relationships/hyperlink" Target="http://codegolf.stackexchange.com/questions/12261/build-a-multiplying-machine-using-nand-logic-gates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pn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24" Type="http://schemas.openxmlformats.org/officeDocument/2006/relationships/image" Target="../media/image26.png"/><Relationship Id="rId5" Type="http://schemas.openxmlformats.org/officeDocument/2006/relationships/image" Target="../media/image6.png"/><Relationship Id="rId15" Type="http://schemas.openxmlformats.org/officeDocument/2006/relationships/hyperlink" Target="https://www.pianshen.com/article/72971778536/" TargetMode="External"/><Relationship Id="rId23" Type="http://schemas.openxmlformats.org/officeDocument/2006/relationships/hyperlink" Target="https://www.target-earth.net/wiki/doku.php?id=blog:286_shootout_vlsi_vl82c201" TargetMode="External"/><Relationship Id="rId10" Type="http://schemas.openxmlformats.org/officeDocument/2006/relationships/image" Target="../media/image10.png"/><Relationship Id="rId19" Type="http://schemas.openxmlformats.org/officeDocument/2006/relationships/hyperlink" Target="https://en.wikipedia.org/wiki/Very-large-scale_integration" TargetMode="External"/><Relationship Id="rId4" Type="http://schemas.openxmlformats.org/officeDocument/2006/relationships/image" Target="../media/image5.jpg"/><Relationship Id="rId9" Type="http://schemas.openxmlformats.org/officeDocument/2006/relationships/hyperlink" Target="https://pixnio.com/objects/electronics-devices/computer-components-pictures/electronics-microprocessor-motherboard-computer-chip" TargetMode="External"/><Relationship Id="rId14" Type="http://schemas.openxmlformats.org/officeDocument/2006/relationships/image" Target="../media/image22.png"/><Relationship Id="rId22" Type="http://schemas.openxmlformats.org/officeDocument/2006/relationships/image" Target="../media/image25.ph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hyperlink" Target="https://www.target-earth.net/wiki/doku.php?id=blog:286_shootout_vlsi_vl82c201" TargetMode="External"/><Relationship Id="rId3" Type="http://schemas.openxmlformats.org/officeDocument/2006/relationships/hyperlink" Target="https://www.linkedin.com/in/naren-vikram-raj-masna-382872136/" TargetMode="External"/><Relationship Id="rId7" Type="http://schemas.openxmlformats.org/officeDocument/2006/relationships/hyperlink" Target="https://en.wikipedia.org/wiki/System_on_a_chip" TargetMode="External"/><Relationship Id="rId12" Type="http://schemas.openxmlformats.org/officeDocument/2006/relationships/image" Target="../media/image25.ph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hyperlink" Target="https://www.pikist.com/free-photo-vfjlu" TargetMode="External"/><Relationship Id="rId5" Type="http://schemas.openxmlformats.org/officeDocument/2006/relationships/hyperlink" Target="https://www.pianshen.com/article/72971778536/" TargetMode="External"/><Relationship Id="rId15" Type="http://schemas.openxmlformats.org/officeDocument/2006/relationships/hyperlink" Target="http://codegolf.stackexchange.com/questions/12261/build-a-multiplying-machine-using-nand-logic-gates" TargetMode="External"/><Relationship Id="rId10" Type="http://schemas.openxmlformats.org/officeDocument/2006/relationships/image" Target="../media/image24.jpg"/><Relationship Id="rId4" Type="http://schemas.openxmlformats.org/officeDocument/2006/relationships/image" Target="../media/image22.png"/><Relationship Id="rId9" Type="http://schemas.openxmlformats.org/officeDocument/2006/relationships/hyperlink" Target="https://en.wikipedia.org/wiki/Very-large-scale_integration" TargetMode="External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ren-vikram-raj-masna-382872136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ren-vikram-raj-masna-382872136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://photo.stackexchange.com/questions/53794/what-limits-the-size-of-digital-imaging-sensors" TargetMode="External"/><Relationship Id="rId3" Type="http://schemas.openxmlformats.org/officeDocument/2006/relationships/hyperlink" Target="https://www.linkedin.com/in/naren-vikram-raj-masna-382872136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image" Target="../media/image28.sv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hyperlink" Target="https://pixnio.com/objects/electronics-devices/computer-components-pictures/electronics-microprocessor-motherboard-computer-chip" TargetMode="External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ren-vikram-raj-masna-382872136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ren-vikram-raj-masna-382872136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naren-vikram-raj-masna-382872136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ren-vikram-raj-masna-382872136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://photo.stackexchange.com/questions/53794/what-limits-the-size-of-digital-imaging-sensors" TargetMode="External"/><Relationship Id="rId3" Type="http://schemas.openxmlformats.org/officeDocument/2006/relationships/hyperlink" Target="https://www.linkedin.com/in/naren-vikram-raj-masna-382872136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hyperlink" Target="https://pixnio.com/objects/electronics-devices/computer-components-pictures/electronics-microprocessor-motherboard-computer-chip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://photo.stackexchange.com/questions/53794/what-limits-the-size-of-digital-imaging-sensors" TargetMode="External"/><Relationship Id="rId3" Type="http://schemas.openxmlformats.org/officeDocument/2006/relationships/hyperlink" Target="https://www.linkedin.com/in/naren-vikram-raj-masna-382872136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hyperlink" Target="https://pixnio.com/objects/electronics-devices/computer-components-pictures/electronics-microprocessor-motherboard-computer-chi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://photo.stackexchange.com/questions/53794/what-limits-the-size-of-digital-imaging-sensors" TargetMode="External"/><Relationship Id="rId3" Type="http://schemas.openxmlformats.org/officeDocument/2006/relationships/hyperlink" Target="https://www.linkedin.com/in/naren-vikram-raj-masna-382872136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hyperlink" Target="https://pixnio.com/objects/electronics-devices/computer-components-pictures/electronics-microprocessor-motherboard-computer-chip" TargetMode="Externa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://photo.stackexchange.com/questions/53794/what-limits-the-size-of-digital-imaging-sensors" TargetMode="External"/><Relationship Id="rId3" Type="http://schemas.openxmlformats.org/officeDocument/2006/relationships/hyperlink" Target="https://www.linkedin.com/in/naren-vikram-raj-masna-382872136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hyperlink" Target="https://pixnio.com/objects/electronics-devices/computer-components-pictures/electronics-microprocessor-motherboard-computer-chip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://photo.stackexchange.com/questions/53794/what-limits-the-size-of-digital-imaging-sensors" TargetMode="External"/><Relationship Id="rId3" Type="http://schemas.openxmlformats.org/officeDocument/2006/relationships/hyperlink" Target="https://www.linkedin.com/in/naren-vikram-raj-masna-382872136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hyperlink" Target="https://en.wikipedia.org/wiki/Very-large-scale_integration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hyperlink" Target="https://pixnio.com/objects/electronics-devices/computer-components-pictures/electronics-microprocessor-motherboard-computer-chip" TargetMode="External"/><Relationship Id="rId1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hyperlink" Target="http://photo.stackexchange.com/questions/53794/what-limits-the-size-of-digital-imaging-sensors" TargetMode="External"/><Relationship Id="rId3" Type="http://schemas.openxmlformats.org/officeDocument/2006/relationships/hyperlink" Target="https://www.linkedin.com/in/naren-vikram-raj-masna-382872136/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5" Type="http://schemas.openxmlformats.org/officeDocument/2006/relationships/hyperlink" Target="https://en.wikipedia.org/wiki/Very-large-scale_integration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5.jpg"/><Relationship Id="rId9" Type="http://schemas.openxmlformats.org/officeDocument/2006/relationships/hyperlink" Target="https://pixnio.com/objects/electronics-devices/computer-components-pictures/electronics-microprocessor-motherboard-computer-chip" TargetMode="External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E35D67-15F3-4D26-B911-A4FAB424B6FF}"/>
              </a:ext>
            </a:extLst>
          </p:cNvPr>
          <p:cNvSpPr/>
          <p:nvPr/>
        </p:nvSpPr>
        <p:spPr>
          <a:xfrm>
            <a:off x="-10911" y="-26177"/>
            <a:ext cx="12202911" cy="6910354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>
                  <a:alpha val="80000"/>
                </a:schemeClr>
              </a:gs>
              <a:gs pos="76000">
                <a:schemeClr val="bg1">
                  <a:alpha val="7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C7C9C-0774-49BE-8AA4-D40ACACA9142}"/>
              </a:ext>
            </a:extLst>
          </p:cNvPr>
          <p:cNvSpPr txBox="1"/>
          <p:nvPr/>
        </p:nvSpPr>
        <p:spPr>
          <a:xfrm>
            <a:off x="-10911" y="821094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Workshop on </a:t>
            </a:r>
          </a:p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Hardware based Attacks &amp; Defenses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9A97D4-D49E-4E5C-9C8A-796DCD08B8E3}"/>
              </a:ext>
            </a:extLst>
          </p:cNvPr>
          <p:cNvSpPr txBox="1"/>
          <p:nvPr/>
        </p:nvSpPr>
        <p:spPr>
          <a:xfrm>
            <a:off x="2255520" y="2799184"/>
            <a:ext cx="768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Module 1</a:t>
            </a:r>
          </a:p>
          <a:p>
            <a:pPr algn="ctr"/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Patanjali SLPSK</a:t>
            </a: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Postdoctoral Researcher</a:t>
            </a:r>
          </a:p>
          <a:p>
            <a:pPr algn="ctr"/>
            <a:r>
              <a:rPr lang="en-US" sz="2800" dirty="0"/>
              <a:t>Electrical and Computer Engineering Department</a:t>
            </a:r>
          </a:p>
          <a:p>
            <a:pPr algn="ctr"/>
            <a:r>
              <a:rPr lang="en-US" sz="2800" b="1" dirty="0"/>
              <a:t>University of Florida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2D62A26-994C-4258-8BDB-DF57671BF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50" y="5283095"/>
            <a:ext cx="3771900" cy="1084328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C27A74B-AABE-E94B-BB44-2DF1E998DD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D784AB-2B2E-E54F-B894-567BC1434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DD674D-BE79-4444-B8A3-EA0786766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9780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Trust Issues in Supply Chain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10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6FCF69-A723-274C-AD3B-307DBA447CD9}"/>
              </a:ext>
            </a:extLst>
          </p:cNvPr>
          <p:cNvSpPr txBox="1"/>
          <p:nvPr/>
        </p:nvSpPr>
        <p:spPr>
          <a:xfrm>
            <a:off x="3978146" y="691405"/>
            <a:ext cx="4075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Supply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31402-9A82-F040-92CF-A926280C0C05}"/>
              </a:ext>
            </a:extLst>
          </p:cNvPr>
          <p:cNvSpPr txBox="1"/>
          <p:nvPr/>
        </p:nvSpPr>
        <p:spPr>
          <a:xfrm>
            <a:off x="942829" y="3747998"/>
            <a:ext cx="2102755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Side-channel attacks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32EB5-8ED7-DE4F-A8AD-2F410405825A}"/>
              </a:ext>
            </a:extLst>
          </p:cNvPr>
          <p:cNvGrpSpPr/>
          <p:nvPr/>
        </p:nvGrpSpPr>
        <p:grpSpPr>
          <a:xfrm>
            <a:off x="376593" y="1343892"/>
            <a:ext cx="11278260" cy="1836425"/>
            <a:chOff x="376593" y="1343892"/>
            <a:chExt cx="11278260" cy="18364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79FDA3-75D1-B046-B4F4-A6BC408AE4D6}"/>
                </a:ext>
              </a:extLst>
            </p:cNvPr>
            <p:cNvGrpSpPr/>
            <p:nvPr/>
          </p:nvGrpSpPr>
          <p:grpSpPr>
            <a:xfrm>
              <a:off x="376593" y="1343892"/>
              <a:ext cx="11278260" cy="1739194"/>
              <a:chOff x="-36204" y="1342199"/>
              <a:chExt cx="11278260" cy="1739194"/>
            </a:xfrm>
          </p:grpSpPr>
          <p:pic>
            <p:nvPicPr>
              <p:cNvPr id="20" name="Picture 19" descr="A close-up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63E37D1B-F26D-574B-BD71-17297C9B7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896" y="1876590"/>
                <a:ext cx="1410534" cy="1193794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90553A1-9017-6A42-8A86-172025BE7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647" y="1906954"/>
                <a:ext cx="759134" cy="1113057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CFAA614-5920-DC40-A6E7-2CB288B4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150" y="1906954"/>
                <a:ext cx="795537" cy="1113057"/>
              </a:xfrm>
              <a:prstGeom prst="rect">
                <a:avLst/>
              </a:prstGeom>
            </p:spPr>
          </p:pic>
          <p:pic>
            <p:nvPicPr>
              <p:cNvPr id="40" name="Picture 39" descr="Diagram&#10;&#10;Description automatically generated">
                <a:extLst>
                  <a:ext uri="{FF2B5EF4-FFF2-40B4-BE49-F238E27FC236}">
                    <a16:creationId xmlns:a16="http://schemas.microsoft.com/office/drawing/2014/main" id="{7E25B0B3-1E6A-714D-91F1-4D099A5AE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609" y="1906954"/>
                <a:ext cx="929761" cy="111305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2132AE-E6C7-244D-A631-06DA4B858AD4}"/>
                  </a:ext>
                </a:extLst>
              </p:cNvPr>
              <p:cNvSpPr/>
              <p:nvPr/>
            </p:nvSpPr>
            <p:spPr>
              <a:xfrm>
                <a:off x="2253095" y="1865582"/>
                <a:ext cx="2783376" cy="1215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8D815-9B24-8745-A1C0-31C9680BE0DE}"/>
                  </a:ext>
                </a:extLst>
              </p:cNvPr>
              <p:cNvSpPr txBox="1"/>
              <p:nvPr/>
            </p:nvSpPr>
            <p:spPr>
              <a:xfrm>
                <a:off x="2637230" y="1342199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Integration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B0096A-6D4A-1049-AFDE-7A81320A89EC}"/>
                  </a:ext>
                </a:extLst>
              </p:cNvPr>
              <p:cNvSpPr txBox="1"/>
              <p:nvPr/>
            </p:nvSpPr>
            <p:spPr>
              <a:xfrm>
                <a:off x="5789905" y="134219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Fabrication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9D3C0A-35EC-A841-8385-8748D82E07CF}"/>
                  </a:ext>
                </a:extLst>
              </p:cNvPr>
              <p:cNvSpPr txBox="1"/>
              <p:nvPr/>
            </p:nvSpPr>
            <p:spPr>
              <a:xfrm>
                <a:off x="8193021" y="1342199"/>
                <a:ext cx="988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</a:p>
            </p:txBody>
          </p:sp>
          <p:pic>
            <p:nvPicPr>
              <p:cNvPr id="51" name="Picture 50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6160559A-BAC7-C446-9F83-79788DE52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159637" y="1874180"/>
                <a:ext cx="1082419" cy="1198614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5B34F-9F9E-C043-8F54-E8F6C779D4E4}"/>
                  </a:ext>
                </a:extLst>
              </p:cNvPr>
              <p:cNvSpPr txBox="1"/>
              <p:nvPr/>
            </p:nvSpPr>
            <p:spPr>
              <a:xfrm>
                <a:off x="10339209" y="1342199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B410BE-DFC8-0D49-A82D-BF7EE4E65913}"/>
                  </a:ext>
                </a:extLst>
              </p:cNvPr>
              <p:cNvSpPr txBox="1"/>
              <p:nvPr/>
            </p:nvSpPr>
            <p:spPr>
              <a:xfrm>
                <a:off x="35924" y="1342199"/>
                <a:ext cx="171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IP Acquisition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D9123F2-7B32-EE47-BEC9-24500B23A892}"/>
                  </a:ext>
                </a:extLst>
              </p:cNvPr>
              <p:cNvSpPr/>
              <p:nvPr/>
            </p:nvSpPr>
            <p:spPr>
              <a:xfrm>
                <a:off x="74800" y="1865581"/>
                <a:ext cx="1410535" cy="121581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 descr="Logo&#10;&#10;Description automatically generated">
                <a:extLst>
                  <a:ext uri="{FF2B5EF4-FFF2-40B4-BE49-F238E27FC236}">
                    <a16:creationId xmlns:a16="http://schemas.microsoft.com/office/drawing/2014/main" id="{6BF7AE49-FA9A-0042-8BF6-E407090B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66" y="1932073"/>
                <a:ext cx="909898" cy="1036273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00885B1-D2EE-EE40-834E-EB49BB63D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204" y="1903283"/>
                <a:ext cx="962590" cy="1093853"/>
              </a:xfrm>
              <a:prstGeom prst="rect">
                <a:avLst/>
              </a:prstGeom>
            </p:spPr>
          </p:pic>
          <p:sp>
            <p:nvSpPr>
              <p:cNvPr id="127" name="Chevron 126">
                <a:extLst>
                  <a:ext uri="{FF2B5EF4-FFF2-40B4-BE49-F238E27FC236}">
                    <a16:creationId xmlns:a16="http://schemas.microsoft.com/office/drawing/2014/main" id="{C786C16B-DDE6-2946-B738-88ADB09966C5}"/>
                  </a:ext>
                </a:extLst>
              </p:cNvPr>
              <p:cNvSpPr/>
              <p:nvPr/>
            </p:nvSpPr>
            <p:spPr>
              <a:xfrm>
                <a:off x="1491153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0B9E4515-F288-2848-8ED3-9282C7695D8C}"/>
                  </a:ext>
                </a:extLst>
              </p:cNvPr>
              <p:cNvSpPr/>
              <p:nvPr/>
            </p:nvSpPr>
            <p:spPr>
              <a:xfrm>
                <a:off x="5035081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15230236-8E08-9744-99D1-709B85FD6FF7}"/>
                  </a:ext>
                </a:extLst>
              </p:cNvPr>
              <p:cNvSpPr/>
              <p:nvPr/>
            </p:nvSpPr>
            <p:spPr>
              <a:xfrm>
                <a:off x="7194808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C27ECEA9-F58F-D648-AB60-09CA9B0FF664}"/>
                  </a:ext>
                </a:extLst>
              </p:cNvPr>
              <p:cNvSpPr/>
              <p:nvPr/>
            </p:nvSpPr>
            <p:spPr>
              <a:xfrm>
                <a:off x="9392430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3" name="Picture 72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3F4C3995-30BF-5A42-AC80-07E1FD663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6245548" y="1860086"/>
              <a:ext cx="1353209" cy="1320231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548469-EAB9-9C4E-8D9D-E3720BEB0B06}"/>
              </a:ext>
            </a:extLst>
          </p:cNvPr>
          <p:cNvGrpSpPr/>
          <p:nvPr/>
        </p:nvGrpSpPr>
        <p:grpSpPr>
          <a:xfrm>
            <a:off x="3516526" y="4078526"/>
            <a:ext cx="2729022" cy="2545146"/>
            <a:chOff x="7596278" y="4435683"/>
            <a:chExt cx="2729022" cy="2545146"/>
          </a:xfrm>
        </p:grpSpPr>
        <p:pic>
          <p:nvPicPr>
            <p:cNvPr id="35" name="Picture 34" descr="Diagram&#10;&#10;Description automatically generated">
              <a:extLst>
                <a:ext uri="{FF2B5EF4-FFF2-40B4-BE49-F238E27FC236}">
                  <a16:creationId xmlns:a16="http://schemas.microsoft.com/office/drawing/2014/main" id="{6E7A537C-B20A-CF43-8999-157009FAC5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rcRect l="61873" t="5018" r="-1112" b="64533"/>
            <a:stretch/>
          </p:blipFill>
          <p:spPr>
            <a:xfrm>
              <a:off x="8654949" y="5969117"/>
              <a:ext cx="1217807" cy="531726"/>
            </a:xfrm>
            <a:prstGeom prst="rect">
              <a:avLst/>
            </a:prstGeom>
          </p:spPr>
        </p:pic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CEEDD376-6EB1-8B4A-B08D-5B97B1C2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8969830" y="5936724"/>
              <a:ext cx="598412" cy="598412"/>
            </a:xfrm>
            <a:prstGeom prst="rect">
              <a:avLst/>
            </a:prstGeom>
          </p:spPr>
        </p:pic>
        <p:pic>
          <p:nvPicPr>
            <p:cNvPr id="37" name="Picture 3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2793744-3FA1-2E41-B02F-75EE5981C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rcRect l="21767" r="27644"/>
            <a:stretch/>
          </p:blipFill>
          <p:spPr>
            <a:xfrm>
              <a:off x="8878330" y="4435683"/>
              <a:ext cx="760121" cy="788848"/>
            </a:xfrm>
            <a:prstGeom prst="rect">
              <a:avLst/>
            </a:prstGeom>
          </p:spPr>
        </p:pic>
        <p:pic>
          <p:nvPicPr>
            <p:cNvPr id="39" name="Picture 38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7BDA5D43-14E1-D642-AE33-A84187CDE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1"/>
                </a:ext>
              </a:extLst>
            </a:blip>
            <a:stretch>
              <a:fillRect/>
            </a:stretch>
          </p:blipFill>
          <p:spPr>
            <a:xfrm>
              <a:off x="7596278" y="5533030"/>
              <a:ext cx="1447799" cy="1447799"/>
            </a:xfrm>
            <a:prstGeom prst="rect">
              <a:avLst/>
            </a:prstGeom>
          </p:spPr>
        </p:pic>
        <p:pic>
          <p:nvPicPr>
            <p:cNvPr id="41" name="Picture 40" descr="Chart&#10;&#10;Description automatically generated">
              <a:extLst>
                <a:ext uri="{FF2B5EF4-FFF2-40B4-BE49-F238E27FC236}">
                  <a16:creationId xmlns:a16="http://schemas.microsoft.com/office/drawing/2014/main" id="{D6888CAD-C86E-BF4B-AD95-D1C6AF52D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tretch>
              <a:fillRect/>
            </a:stretch>
          </p:blipFill>
          <p:spPr>
            <a:xfrm>
              <a:off x="8850139" y="5255893"/>
              <a:ext cx="816503" cy="459283"/>
            </a:xfrm>
            <a:prstGeom prst="rect">
              <a:avLst/>
            </a:prstGeom>
          </p:spPr>
        </p:pic>
        <p:pic>
          <p:nvPicPr>
            <p:cNvPr id="42" name="Picture 41" descr="A picture containing indoor, metalware, lock, black&#10;&#10;Description automatically generated">
              <a:extLst>
                <a:ext uri="{FF2B5EF4-FFF2-40B4-BE49-F238E27FC236}">
                  <a16:creationId xmlns:a16="http://schemas.microsoft.com/office/drawing/2014/main" id="{72D7D265-F14C-9C46-A2EF-6EAA944EC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5"/>
                </a:ext>
              </a:extLst>
            </a:blip>
            <a:stretch>
              <a:fillRect/>
            </a:stretch>
          </p:blipFill>
          <p:spPr>
            <a:xfrm>
              <a:off x="9036096" y="5983989"/>
              <a:ext cx="444590" cy="479020"/>
            </a:xfrm>
            <a:prstGeom prst="rect">
              <a:avLst/>
            </a:prstGeom>
          </p:spPr>
        </p:pic>
        <p:pic>
          <p:nvPicPr>
            <p:cNvPr id="46" name="Picture 45" descr="Icon&#10;&#10;Description automatically generated">
              <a:extLst>
                <a:ext uri="{FF2B5EF4-FFF2-40B4-BE49-F238E27FC236}">
                  <a16:creationId xmlns:a16="http://schemas.microsoft.com/office/drawing/2014/main" id="{05149697-92C0-BE46-878D-795E6847F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9726888" y="4538310"/>
              <a:ext cx="598412" cy="598412"/>
            </a:xfrm>
            <a:prstGeom prst="rect">
              <a:avLst/>
            </a:prstGeom>
          </p:spPr>
        </p:pic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FF554D1B-7765-4443-A834-CCF48A5BB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7"/>
                </a:ext>
              </a:extLst>
            </a:blip>
            <a:stretch>
              <a:fillRect/>
            </a:stretch>
          </p:blipFill>
          <p:spPr>
            <a:xfrm>
              <a:off x="9757425" y="4584463"/>
              <a:ext cx="567875" cy="581504"/>
            </a:xfrm>
            <a:prstGeom prst="rect">
              <a:avLst/>
            </a:prstGeom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289FA62-BE32-4C4F-9A4C-B3383AF51A98}"/>
                </a:ext>
              </a:extLst>
            </p:cNvPr>
            <p:cNvCxnSpPr>
              <a:cxnSpLocks/>
              <a:stCxn id="35" idx="0"/>
              <a:endCxn id="41" idx="2"/>
            </p:cNvCxnSpPr>
            <p:nvPr/>
          </p:nvCxnSpPr>
          <p:spPr>
            <a:xfrm flipH="1" flipV="1">
              <a:off x="9258391" y="5715176"/>
              <a:ext cx="5462" cy="2539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4985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Challenges for Trustworthy Hardware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11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6FCF69-A723-274C-AD3B-307DBA447CD9}"/>
              </a:ext>
            </a:extLst>
          </p:cNvPr>
          <p:cNvSpPr txBox="1"/>
          <p:nvPr/>
        </p:nvSpPr>
        <p:spPr>
          <a:xfrm>
            <a:off x="3978146" y="501241"/>
            <a:ext cx="4075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Supply chain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32EB5-8ED7-DE4F-A8AD-2F410405825A}"/>
              </a:ext>
            </a:extLst>
          </p:cNvPr>
          <p:cNvGrpSpPr/>
          <p:nvPr/>
        </p:nvGrpSpPr>
        <p:grpSpPr>
          <a:xfrm>
            <a:off x="376593" y="896858"/>
            <a:ext cx="11278260" cy="1836425"/>
            <a:chOff x="376593" y="1343892"/>
            <a:chExt cx="11278260" cy="18364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79FDA3-75D1-B046-B4F4-A6BC408AE4D6}"/>
                </a:ext>
              </a:extLst>
            </p:cNvPr>
            <p:cNvGrpSpPr/>
            <p:nvPr/>
          </p:nvGrpSpPr>
          <p:grpSpPr>
            <a:xfrm>
              <a:off x="376593" y="1343892"/>
              <a:ext cx="11278260" cy="1739194"/>
              <a:chOff x="-36204" y="1342199"/>
              <a:chExt cx="11278260" cy="1739194"/>
            </a:xfrm>
          </p:grpSpPr>
          <p:pic>
            <p:nvPicPr>
              <p:cNvPr id="20" name="Picture 19" descr="A close-up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63E37D1B-F26D-574B-BD71-17297C9B7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896" y="1876590"/>
                <a:ext cx="1410534" cy="1193794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90553A1-9017-6A42-8A86-172025BE7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647" y="1906954"/>
                <a:ext cx="759134" cy="1113057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CFAA614-5920-DC40-A6E7-2CB288B4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150" y="1906954"/>
                <a:ext cx="795537" cy="1113057"/>
              </a:xfrm>
              <a:prstGeom prst="rect">
                <a:avLst/>
              </a:prstGeom>
            </p:spPr>
          </p:pic>
          <p:pic>
            <p:nvPicPr>
              <p:cNvPr id="40" name="Picture 39" descr="Diagram&#10;&#10;Description automatically generated">
                <a:extLst>
                  <a:ext uri="{FF2B5EF4-FFF2-40B4-BE49-F238E27FC236}">
                    <a16:creationId xmlns:a16="http://schemas.microsoft.com/office/drawing/2014/main" id="{7E25B0B3-1E6A-714D-91F1-4D099A5AE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609" y="1906954"/>
                <a:ext cx="929761" cy="111305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2132AE-E6C7-244D-A631-06DA4B858AD4}"/>
                  </a:ext>
                </a:extLst>
              </p:cNvPr>
              <p:cNvSpPr/>
              <p:nvPr/>
            </p:nvSpPr>
            <p:spPr>
              <a:xfrm>
                <a:off x="2253095" y="1865582"/>
                <a:ext cx="2783376" cy="1215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8D815-9B24-8745-A1C0-31C9680BE0DE}"/>
                  </a:ext>
                </a:extLst>
              </p:cNvPr>
              <p:cNvSpPr txBox="1"/>
              <p:nvPr/>
            </p:nvSpPr>
            <p:spPr>
              <a:xfrm>
                <a:off x="2637230" y="1342199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Integration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B0096A-6D4A-1049-AFDE-7A81320A89EC}"/>
                  </a:ext>
                </a:extLst>
              </p:cNvPr>
              <p:cNvSpPr txBox="1"/>
              <p:nvPr/>
            </p:nvSpPr>
            <p:spPr>
              <a:xfrm>
                <a:off x="5789905" y="134219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Fabrication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9D3C0A-35EC-A841-8385-8748D82E07CF}"/>
                  </a:ext>
                </a:extLst>
              </p:cNvPr>
              <p:cNvSpPr txBox="1"/>
              <p:nvPr/>
            </p:nvSpPr>
            <p:spPr>
              <a:xfrm>
                <a:off x="8193021" y="1342199"/>
                <a:ext cx="988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</a:p>
            </p:txBody>
          </p:sp>
          <p:pic>
            <p:nvPicPr>
              <p:cNvPr id="51" name="Picture 50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6160559A-BAC7-C446-9F83-79788DE52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159637" y="1874180"/>
                <a:ext cx="1082419" cy="1198614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5B34F-9F9E-C043-8F54-E8F6C779D4E4}"/>
                  </a:ext>
                </a:extLst>
              </p:cNvPr>
              <p:cNvSpPr txBox="1"/>
              <p:nvPr/>
            </p:nvSpPr>
            <p:spPr>
              <a:xfrm>
                <a:off x="10339209" y="1342199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B410BE-DFC8-0D49-A82D-BF7EE4E65913}"/>
                  </a:ext>
                </a:extLst>
              </p:cNvPr>
              <p:cNvSpPr txBox="1"/>
              <p:nvPr/>
            </p:nvSpPr>
            <p:spPr>
              <a:xfrm>
                <a:off x="35924" y="1342199"/>
                <a:ext cx="171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IP Acquisition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D9123F2-7B32-EE47-BEC9-24500B23A892}"/>
                  </a:ext>
                </a:extLst>
              </p:cNvPr>
              <p:cNvSpPr/>
              <p:nvPr/>
            </p:nvSpPr>
            <p:spPr>
              <a:xfrm>
                <a:off x="74800" y="1865581"/>
                <a:ext cx="1410535" cy="121581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 descr="Logo&#10;&#10;Description automatically generated">
                <a:extLst>
                  <a:ext uri="{FF2B5EF4-FFF2-40B4-BE49-F238E27FC236}">
                    <a16:creationId xmlns:a16="http://schemas.microsoft.com/office/drawing/2014/main" id="{6BF7AE49-FA9A-0042-8BF6-E407090B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66" y="1932073"/>
                <a:ext cx="909898" cy="1036273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00885B1-D2EE-EE40-834E-EB49BB63D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204" y="1903283"/>
                <a:ext cx="962590" cy="1093853"/>
              </a:xfrm>
              <a:prstGeom prst="rect">
                <a:avLst/>
              </a:prstGeom>
            </p:spPr>
          </p:pic>
          <p:sp>
            <p:nvSpPr>
              <p:cNvPr id="127" name="Chevron 126">
                <a:extLst>
                  <a:ext uri="{FF2B5EF4-FFF2-40B4-BE49-F238E27FC236}">
                    <a16:creationId xmlns:a16="http://schemas.microsoft.com/office/drawing/2014/main" id="{C786C16B-DDE6-2946-B738-88ADB09966C5}"/>
                  </a:ext>
                </a:extLst>
              </p:cNvPr>
              <p:cNvSpPr/>
              <p:nvPr/>
            </p:nvSpPr>
            <p:spPr>
              <a:xfrm>
                <a:off x="1491153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0B9E4515-F288-2848-8ED3-9282C7695D8C}"/>
                  </a:ext>
                </a:extLst>
              </p:cNvPr>
              <p:cNvSpPr/>
              <p:nvPr/>
            </p:nvSpPr>
            <p:spPr>
              <a:xfrm>
                <a:off x="5035081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15230236-8E08-9744-99D1-709B85FD6FF7}"/>
                  </a:ext>
                </a:extLst>
              </p:cNvPr>
              <p:cNvSpPr/>
              <p:nvPr/>
            </p:nvSpPr>
            <p:spPr>
              <a:xfrm>
                <a:off x="7194808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C27ECEA9-F58F-D648-AB60-09CA9B0FF664}"/>
                  </a:ext>
                </a:extLst>
              </p:cNvPr>
              <p:cNvSpPr/>
              <p:nvPr/>
            </p:nvSpPr>
            <p:spPr>
              <a:xfrm>
                <a:off x="9392430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3" name="Picture 72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3F4C3995-30BF-5A42-AC80-07E1FD663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6245548" y="1860086"/>
              <a:ext cx="1353209" cy="1320231"/>
            </a:xfrm>
            <a:prstGeom prst="rect">
              <a:avLst/>
            </a:prstGeom>
          </p:spPr>
        </p:pic>
      </p:grp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FBF5D2-3515-AF48-A48A-6B334F6EA5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57426" y="3962751"/>
            <a:ext cx="1120014" cy="9837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E8DDA7-85D4-F041-B28E-BB002F9AF6AA}"/>
              </a:ext>
            </a:extLst>
          </p:cNvPr>
          <p:cNvSpPr txBox="1"/>
          <p:nvPr/>
        </p:nvSpPr>
        <p:spPr>
          <a:xfrm>
            <a:off x="543202" y="3249565"/>
            <a:ext cx="5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RTL</a:t>
            </a: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248D2844-07B0-0B41-95DB-7127A2635DCD}"/>
              </a:ext>
            </a:extLst>
          </p:cNvPr>
          <p:cNvSpPr/>
          <p:nvPr/>
        </p:nvSpPr>
        <p:spPr>
          <a:xfrm>
            <a:off x="1580063" y="4025972"/>
            <a:ext cx="760121" cy="857275"/>
          </a:xfrm>
          <a:prstGeom prst="chevron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A diagram of a computer&#10;&#10;Description automatically generated">
            <a:extLst>
              <a:ext uri="{FF2B5EF4-FFF2-40B4-BE49-F238E27FC236}">
                <a16:creationId xmlns:a16="http://schemas.microsoft.com/office/drawing/2014/main" id="{A7E0FB90-92AC-6247-ABC6-06A852384F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651578" y="3692989"/>
            <a:ext cx="1264751" cy="1523240"/>
          </a:xfrm>
          <a:prstGeom prst="rect">
            <a:avLst/>
          </a:prstGeom>
        </p:spPr>
      </p:pic>
      <p:pic>
        <p:nvPicPr>
          <p:cNvPr id="25" name="Picture 2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4FBE4245-520F-5245-A197-AC97A87912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175253" y="3811835"/>
            <a:ext cx="1353209" cy="1285549"/>
          </a:xfrm>
          <a:prstGeom prst="rect">
            <a:avLst/>
          </a:prstGeom>
        </p:spPr>
      </p:pic>
      <p:pic>
        <p:nvPicPr>
          <p:cNvPr id="42" name="Picture 4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8F9AEFF-E21E-0143-A0EF-870F3D7F82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0093892" y="3706144"/>
            <a:ext cx="1983204" cy="1496930"/>
          </a:xfrm>
          <a:prstGeom prst="rect">
            <a:avLst/>
          </a:prstGeom>
        </p:spPr>
      </p:pic>
      <p:sp>
        <p:nvSpPr>
          <p:cNvPr id="78" name="Chevron 77">
            <a:extLst>
              <a:ext uri="{FF2B5EF4-FFF2-40B4-BE49-F238E27FC236}">
                <a16:creationId xmlns:a16="http://schemas.microsoft.com/office/drawing/2014/main" id="{FBDEEC77-44DC-0146-8442-EB8DF34E4EB0}"/>
              </a:ext>
            </a:extLst>
          </p:cNvPr>
          <p:cNvSpPr/>
          <p:nvPr/>
        </p:nvSpPr>
        <p:spPr>
          <a:xfrm>
            <a:off x="6689213" y="4025972"/>
            <a:ext cx="760121" cy="857275"/>
          </a:xfrm>
          <a:prstGeom prst="chevron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92F12D98-F107-E24B-8825-58DD6EC969D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7599977" y="3864059"/>
            <a:ext cx="1422400" cy="11811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6A83B5A-7EAC-CD49-9C65-350495FB2113}"/>
              </a:ext>
            </a:extLst>
          </p:cNvPr>
          <p:cNvSpPr txBox="1"/>
          <p:nvPr/>
        </p:nvSpPr>
        <p:spPr>
          <a:xfrm>
            <a:off x="5339548" y="3111066"/>
            <a:ext cx="1000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Physical </a:t>
            </a:r>
            <a:br>
              <a:rPr lang="en-US" b="1" dirty="0"/>
            </a:br>
            <a:r>
              <a:rPr lang="en-US" b="1" dirty="0"/>
              <a:t>Design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155F3-AC8F-7D4A-B650-2447C412272F}"/>
              </a:ext>
            </a:extLst>
          </p:cNvPr>
          <p:cNvSpPr txBox="1"/>
          <p:nvPr/>
        </p:nvSpPr>
        <p:spPr>
          <a:xfrm>
            <a:off x="2651578" y="3111066"/>
            <a:ext cx="1240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System</a:t>
            </a:r>
            <a:br>
              <a:rPr lang="en-US" b="1" dirty="0"/>
            </a:br>
            <a:r>
              <a:rPr lang="en-US" b="1" dirty="0"/>
              <a:t>Integration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92CD68-805D-3849-A262-8D363380D851}"/>
              </a:ext>
            </a:extLst>
          </p:cNvPr>
          <p:cNvSpPr txBox="1"/>
          <p:nvPr/>
        </p:nvSpPr>
        <p:spPr>
          <a:xfrm>
            <a:off x="7707881" y="3111066"/>
            <a:ext cx="118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Fabricated</a:t>
            </a:r>
            <a:br>
              <a:rPr lang="en-US" b="1" dirty="0"/>
            </a:br>
            <a:r>
              <a:rPr lang="en-US" b="1" dirty="0"/>
              <a:t>Design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B13B62-0123-EE4F-B5EF-F60EDA5CB69D}"/>
              </a:ext>
            </a:extLst>
          </p:cNvPr>
          <p:cNvSpPr txBox="1"/>
          <p:nvPr/>
        </p:nvSpPr>
        <p:spPr>
          <a:xfrm>
            <a:off x="10329620" y="3244334"/>
            <a:ext cx="151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Packaged IC</a:t>
            </a:r>
          </a:p>
        </p:txBody>
      </p:sp>
      <p:sp>
        <p:nvSpPr>
          <p:cNvPr id="87" name="Chevron 86">
            <a:extLst>
              <a:ext uri="{FF2B5EF4-FFF2-40B4-BE49-F238E27FC236}">
                <a16:creationId xmlns:a16="http://schemas.microsoft.com/office/drawing/2014/main" id="{6D5B67A1-2F3B-4449-8AA7-9C714E020995}"/>
              </a:ext>
            </a:extLst>
          </p:cNvPr>
          <p:cNvSpPr/>
          <p:nvPr/>
        </p:nvSpPr>
        <p:spPr>
          <a:xfrm>
            <a:off x="9178074" y="4025972"/>
            <a:ext cx="760121" cy="857275"/>
          </a:xfrm>
          <a:prstGeom prst="chevron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8" name="Picture 87" descr="A diagram of a circuit&#10;&#10;Description automatically generated">
            <a:extLst>
              <a:ext uri="{FF2B5EF4-FFF2-40B4-BE49-F238E27FC236}">
                <a16:creationId xmlns:a16="http://schemas.microsoft.com/office/drawing/2014/main" id="{BC2C139B-48A3-BD4A-9A85-FFEAB877B7F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3907842" y="4015521"/>
            <a:ext cx="1189956" cy="87817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0F9DE31-DB09-D347-B9B6-AEE5C5992407}"/>
              </a:ext>
            </a:extLst>
          </p:cNvPr>
          <p:cNvSpPr txBox="1"/>
          <p:nvPr/>
        </p:nvSpPr>
        <p:spPr>
          <a:xfrm>
            <a:off x="3886123" y="3111066"/>
            <a:ext cx="1208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Gate-level </a:t>
            </a:r>
            <a:br>
              <a:rPr lang="en-US" b="1" dirty="0"/>
            </a:br>
            <a:r>
              <a:rPr lang="en-US" b="1" dirty="0"/>
              <a:t>netlist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E0A60A-EC71-8C48-AA62-8F9D1A4E99C7}"/>
              </a:ext>
            </a:extLst>
          </p:cNvPr>
          <p:cNvSpPr txBox="1"/>
          <p:nvPr/>
        </p:nvSpPr>
        <p:spPr>
          <a:xfrm>
            <a:off x="138040" y="5299786"/>
            <a:ext cx="8086132" cy="1021556"/>
          </a:xfrm>
          <a:prstGeom prst="roundRect">
            <a:avLst/>
          </a:prstGeom>
          <a:solidFill>
            <a:srgbClr val="D7E0F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Any security solution must remain immutable to design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Must respect the design constraints at each stage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F06435F-0162-A64F-82D7-4D2A66D0034C}"/>
              </a:ext>
            </a:extLst>
          </p:cNvPr>
          <p:cNvSpPr txBox="1"/>
          <p:nvPr/>
        </p:nvSpPr>
        <p:spPr>
          <a:xfrm>
            <a:off x="4384283" y="2710779"/>
            <a:ext cx="32628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837159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17" grpId="0"/>
      <p:bldP spid="66" grpId="0" animBg="1"/>
      <p:bldP spid="78" grpId="0" animBg="1"/>
      <p:bldP spid="74" grpId="0"/>
      <p:bldP spid="75" grpId="0"/>
      <p:bldP spid="76" grpId="0"/>
      <p:bldP spid="77" grpId="0"/>
      <p:bldP spid="87" grpId="0" animBg="1"/>
      <p:bldP spid="89" grpId="0"/>
      <p:bldP spid="90" grpId="0" uiExpand="1" build="allAtOnce" animBg="1"/>
      <p:bldP spid="9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Challenges for Trustworthy Hardware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AFBF5D2-3515-AF48-A48A-6B334F6EA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11778" y="1840929"/>
            <a:ext cx="1120014" cy="9837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E8DDA7-85D4-F041-B28E-BB002F9AF6AA}"/>
              </a:ext>
            </a:extLst>
          </p:cNvPr>
          <p:cNvSpPr txBox="1"/>
          <p:nvPr/>
        </p:nvSpPr>
        <p:spPr>
          <a:xfrm>
            <a:off x="497554" y="1127743"/>
            <a:ext cx="52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RTL</a:t>
            </a: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248D2844-07B0-0B41-95DB-7127A2635DCD}"/>
              </a:ext>
            </a:extLst>
          </p:cNvPr>
          <p:cNvSpPr/>
          <p:nvPr/>
        </p:nvSpPr>
        <p:spPr>
          <a:xfrm>
            <a:off x="1534415" y="1904150"/>
            <a:ext cx="760121" cy="857275"/>
          </a:xfrm>
          <a:prstGeom prst="chevron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A diagram of a computer&#10;&#10;Description automatically generated">
            <a:extLst>
              <a:ext uri="{FF2B5EF4-FFF2-40B4-BE49-F238E27FC236}">
                <a16:creationId xmlns:a16="http://schemas.microsoft.com/office/drawing/2014/main" id="{A7E0FB90-92AC-6247-ABC6-06A852384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05930" y="1571167"/>
            <a:ext cx="1264751" cy="1523240"/>
          </a:xfrm>
          <a:prstGeom prst="rect">
            <a:avLst/>
          </a:prstGeom>
        </p:spPr>
      </p:pic>
      <p:pic>
        <p:nvPicPr>
          <p:cNvPr id="25" name="Picture 24" descr="A close-up of a computer chip&#10;&#10;Description automatically generated">
            <a:extLst>
              <a:ext uri="{FF2B5EF4-FFF2-40B4-BE49-F238E27FC236}">
                <a16:creationId xmlns:a16="http://schemas.microsoft.com/office/drawing/2014/main" id="{4FBE4245-520F-5245-A197-AC97A87912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129605" y="1690013"/>
            <a:ext cx="1353209" cy="1285549"/>
          </a:xfrm>
          <a:prstGeom prst="rect">
            <a:avLst/>
          </a:prstGeom>
        </p:spPr>
      </p:pic>
      <p:pic>
        <p:nvPicPr>
          <p:cNvPr id="42" name="Picture 4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78F9AEFF-E21E-0143-A0EF-870F3D7F8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48244" y="1584322"/>
            <a:ext cx="1983204" cy="1496930"/>
          </a:xfrm>
          <a:prstGeom prst="rect">
            <a:avLst/>
          </a:prstGeom>
        </p:spPr>
      </p:pic>
      <p:sp>
        <p:nvSpPr>
          <p:cNvPr id="78" name="Chevron 77">
            <a:extLst>
              <a:ext uri="{FF2B5EF4-FFF2-40B4-BE49-F238E27FC236}">
                <a16:creationId xmlns:a16="http://schemas.microsoft.com/office/drawing/2014/main" id="{FBDEEC77-44DC-0146-8442-EB8DF34E4EB0}"/>
              </a:ext>
            </a:extLst>
          </p:cNvPr>
          <p:cNvSpPr/>
          <p:nvPr/>
        </p:nvSpPr>
        <p:spPr>
          <a:xfrm>
            <a:off x="6643565" y="1904150"/>
            <a:ext cx="760121" cy="857275"/>
          </a:xfrm>
          <a:prstGeom prst="chevron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92F12D98-F107-E24B-8825-58DD6EC969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554329" y="1742237"/>
            <a:ext cx="1422400" cy="11811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6A83B5A-7EAC-CD49-9C65-350495FB2113}"/>
              </a:ext>
            </a:extLst>
          </p:cNvPr>
          <p:cNvSpPr txBox="1"/>
          <p:nvPr/>
        </p:nvSpPr>
        <p:spPr>
          <a:xfrm>
            <a:off x="5293900" y="989244"/>
            <a:ext cx="1000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Physical </a:t>
            </a:r>
            <a:br>
              <a:rPr lang="en-US" b="1" dirty="0"/>
            </a:br>
            <a:r>
              <a:rPr lang="en-US" b="1" dirty="0"/>
              <a:t>Design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155F3-AC8F-7D4A-B650-2447C412272F}"/>
              </a:ext>
            </a:extLst>
          </p:cNvPr>
          <p:cNvSpPr txBox="1"/>
          <p:nvPr/>
        </p:nvSpPr>
        <p:spPr>
          <a:xfrm>
            <a:off x="2605930" y="989244"/>
            <a:ext cx="1240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System</a:t>
            </a:r>
            <a:br>
              <a:rPr lang="en-US" b="1" dirty="0"/>
            </a:br>
            <a:r>
              <a:rPr lang="en-US" b="1" dirty="0"/>
              <a:t>Integration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E92CD68-805D-3849-A262-8D363380D851}"/>
              </a:ext>
            </a:extLst>
          </p:cNvPr>
          <p:cNvSpPr txBox="1"/>
          <p:nvPr/>
        </p:nvSpPr>
        <p:spPr>
          <a:xfrm>
            <a:off x="7662233" y="989244"/>
            <a:ext cx="1181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Fabricated</a:t>
            </a:r>
            <a:br>
              <a:rPr lang="en-US" b="1" dirty="0"/>
            </a:br>
            <a:r>
              <a:rPr lang="en-US" b="1" dirty="0"/>
              <a:t>Design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8B13B62-0123-EE4F-B5EF-F60EDA5CB69D}"/>
              </a:ext>
            </a:extLst>
          </p:cNvPr>
          <p:cNvSpPr txBox="1"/>
          <p:nvPr/>
        </p:nvSpPr>
        <p:spPr>
          <a:xfrm>
            <a:off x="10283972" y="1122512"/>
            <a:ext cx="151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Packaged IC</a:t>
            </a:r>
          </a:p>
        </p:txBody>
      </p:sp>
      <p:sp>
        <p:nvSpPr>
          <p:cNvPr id="87" name="Chevron 86">
            <a:extLst>
              <a:ext uri="{FF2B5EF4-FFF2-40B4-BE49-F238E27FC236}">
                <a16:creationId xmlns:a16="http://schemas.microsoft.com/office/drawing/2014/main" id="{6D5B67A1-2F3B-4449-8AA7-9C714E020995}"/>
              </a:ext>
            </a:extLst>
          </p:cNvPr>
          <p:cNvSpPr/>
          <p:nvPr/>
        </p:nvSpPr>
        <p:spPr>
          <a:xfrm>
            <a:off x="9132426" y="1904150"/>
            <a:ext cx="760121" cy="857275"/>
          </a:xfrm>
          <a:prstGeom prst="chevron">
            <a:avLst/>
          </a:prstGeom>
          <a:gradFill flip="none" rotWithShape="1">
            <a:gsLst>
              <a:gs pos="0">
                <a:schemeClr val="bg2">
                  <a:lumMod val="75000"/>
                  <a:tint val="66000"/>
                  <a:satMod val="160000"/>
                </a:schemeClr>
              </a:gs>
              <a:gs pos="50000">
                <a:schemeClr val="bg2">
                  <a:lumMod val="75000"/>
                  <a:tint val="44500"/>
                  <a:satMod val="160000"/>
                </a:schemeClr>
              </a:gs>
              <a:gs pos="100000">
                <a:schemeClr val="bg2">
                  <a:lumMod val="7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8" name="Picture 87" descr="A diagram of a circuit&#10;&#10;Description automatically generated">
            <a:extLst>
              <a:ext uri="{FF2B5EF4-FFF2-40B4-BE49-F238E27FC236}">
                <a16:creationId xmlns:a16="http://schemas.microsoft.com/office/drawing/2014/main" id="{BC2C139B-48A3-BD4A-9A85-FFEAB877B7F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862194" y="1893699"/>
            <a:ext cx="1189956" cy="87817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0F9DE31-DB09-D347-B9B6-AEE5C5992407}"/>
              </a:ext>
            </a:extLst>
          </p:cNvPr>
          <p:cNvSpPr txBox="1"/>
          <p:nvPr/>
        </p:nvSpPr>
        <p:spPr>
          <a:xfrm>
            <a:off x="3840475" y="989244"/>
            <a:ext cx="1208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Gate-level </a:t>
            </a:r>
            <a:br>
              <a:rPr lang="en-US" b="1" dirty="0"/>
            </a:br>
            <a:r>
              <a:rPr lang="en-US" b="1" dirty="0"/>
              <a:t>netlist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E0A60A-EC71-8C48-AA62-8F9D1A4E99C7}"/>
              </a:ext>
            </a:extLst>
          </p:cNvPr>
          <p:cNvSpPr txBox="1"/>
          <p:nvPr/>
        </p:nvSpPr>
        <p:spPr>
          <a:xfrm>
            <a:off x="138039" y="5299786"/>
            <a:ext cx="8943905" cy="1021556"/>
          </a:xfrm>
          <a:prstGeom prst="roundRect">
            <a:avLst/>
          </a:prstGeom>
          <a:solidFill>
            <a:srgbClr val="D7E0F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Design Flows do not allow for security optimizations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Security Integration is a separate process that needs to happen at each stage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8FA736-92BC-0145-8C9F-26381F276F06}"/>
              </a:ext>
            </a:extLst>
          </p:cNvPr>
          <p:cNvSpPr txBox="1"/>
          <p:nvPr/>
        </p:nvSpPr>
        <p:spPr>
          <a:xfrm>
            <a:off x="45919" y="3879515"/>
            <a:ext cx="143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Functionality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1B3231-2891-5944-8DC9-89A0EE633D71}"/>
              </a:ext>
            </a:extLst>
          </p:cNvPr>
          <p:cNvSpPr txBox="1"/>
          <p:nvPr/>
        </p:nvSpPr>
        <p:spPr>
          <a:xfrm>
            <a:off x="3023529" y="3741016"/>
            <a:ext cx="3474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Functionality, Power Performance </a:t>
            </a:r>
            <a:br>
              <a:rPr lang="en-US" b="1" dirty="0"/>
            </a:br>
            <a:r>
              <a:rPr lang="en-US" b="1" dirty="0"/>
              <a:t>and Area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4DBEC9F-8C96-B644-B8C4-70C965C79516}"/>
              </a:ext>
            </a:extLst>
          </p:cNvPr>
          <p:cNvSpPr txBox="1"/>
          <p:nvPr/>
        </p:nvSpPr>
        <p:spPr>
          <a:xfrm>
            <a:off x="7713945" y="3741016"/>
            <a:ext cx="1304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Functional </a:t>
            </a:r>
            <a:br>
              <a:rPr lang="en-US" b="1" dirty="0"/>
            </a:br>
            <a:r>
              <a:rPr lang="en-US" b="1" dirty="0"/>
              <a:t>Correctness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0362D98-73D9-E642-B2C0-AE93D07CB64C}"/>
              </a:ext>
            </a:extLst>
          </p:cNvPr>
          <p:cNvSpPr txBox="1"/>
          <p:nvPr/>
        </p:nvSpPr>
        <p:spPr>
          <a:xfrm>
            <a:off x="10525864" y="3879515"/>
            <a:ext cx="143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Functionality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708C40-4334-CC4E-8328-622EE0AFA5DD}"/>
              </a:ext>
            </a:extLst>
          </p:cNvPr>
          <p:cNvSpPr txBox="1"/>
          <p:nvPr/>
        </p:nvSpPr>
        <p:spPr>
          <a:xfrm>
            <a:off x="4384283" y="562922"/>
            <a:ext cx="32628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Transformation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A9CE63B-64FF-D049-A6A0-38C42D957BA4}"/>
              </a:ext>
            </a:extLst>
          </p:cNvPr>
          <p:cNvSpPr txBox="1"/>
          <p:nvPr/>
        </p:nvSpPr>
        <p:spPr>
          <a:xfrm>
            <a:off x="4627362" y="3133791"/>
            <a:ext cx="2776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Constraints</a:t>
            </a:r>
          </a:p>
        </p:txBody>
      </p:sp>
    </p:spTree>
    <p:extLst>
      <p:ext uri="{BB962C8B-B14F-4D97-AF65-F5344CB8AC3E}">
        <p14:creationId xmlns:p14="http://schemas.microsoft.com/office/powerpoint/2010/main" val="1725500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6" grpId="0" animBg="1"/>
      <p:bldP spid="78" grpId="0" animBg="1"/>
      <p:bldP spid="74" grpId="0"/>
      <p:bldP spid="75" grpId="0"/>
      <p:bldP spid="76" grpId="0"/>
      <p:bldP spid="77" grpId="0"/>
      <p:bldP spid="87" grpId="0" animBg="1"/>
      <p:bldP spid="89" grpId="0"/>
      <p:bldP spid="90" grpId="0" uiExpand="1" build="allAtOnce" animBg="1"/>
      <p:bldP spid="3" grpId="0"/>
      <p:bldP spid="55" grpId="0"/>
      <p:bldP spid="57" grpId="0"/>
      <p:bldP spid="59" grpId="0"/>
      <p:bldP spid="60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Challenges for Trustworthy Hardware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13</a:t>
            </a:fld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E0A60A-EC71-8C48-AA62-8F9D1A4E99C7}"/>
              </a:ext>
            </a:extLst>
          </p:cNvPr>
          <p:cNvSpPr txBox="1"/>
          <p:nvPr/>
        </p:nvSpPr>
        <p:spPr>
          <a:xfrm>
            <a:off x="200015" y="5505646"/>
            <a:ext cx="8943905" cy="1021556"/>
          </a:xfrm>
          <a:prstGeom prst="roundRect">
            <a:avLst/>
          </a:prstGeom>
          <a:solidFill>
            <a:srgbClr val="D7E0F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3: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Integrating security separately impacts the design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Creates a cyclic dependency between design constraints and security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68F186-E0FE-F947-9B17-589D8096CF52}"/>
              </a:ext>
            </a:extLst>
          </p:cNvPr>
          <p:cNvSpPr>
            <a:spLocks/>
          </p:cNvSpPr>
          <p:nvPr/>
        </p:nvSpPr>
        <p:spPr>
          <a:xfrm>
            <a:off x="5019779" y="623284"/>
            <a:ext cx="2475599" cy="1598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Optimize Design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For target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goal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7FBCDA6-57DC-EF43-B8F6-A83F9625012A}"/>
              </a:ext>
            </a:extLst>
          </p:cNvPr>
          <p:cNvSpPr/>
          <p:nvPr/>
        </p:nvSpPr>
        <p:spPr>
          <a:xfrm>
            <a:off x="8065499" y="2137345"/>
            <a:ext cx="2475599" cy="1598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Identify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vulnerable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regions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3308BD-8C80-2B42-B5E0-AB5CF4D91B68}"/>
              </a:ext>
            </a:extLst>
          </p:cNvPr>
          <p:cNvSpPr/>
          <p:nvPr/>
        </p:nvSpPr>
        <p:spPr>
          <a:xfrm>
            <a:off x="5019778" y="3778514"/>
            <a:ext cx="2475600" cy="1598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Deploy targeted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countermeasure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35E9513-C651-5A4C-8E95-E5B8ADA8DE2E}"/>
              </a:ext>
            </a:extLst>
          </p:cNvPr>
          <p:cNvSpPr/>
          <p:nvPr/>
        </p:nvSpPr>
        <p:spPr>
          <a:xfrm>
            <a:off x="2073269" y="2137345"/>
            <a:ext cx="2475600" cy="1598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Check for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overhead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125F76CA-E73A-464A-9D6B-CD30D7B361E4}"/>
              </a:ext>
            </a:extLst>
          </p:cNvPr>
          <p:cNvCxnSpPr>
            <a:cxnSpLocks/>
            <a:stCxn id="4" idx="6"/>
            <a:endCxn id="31" idx="0"/>
          </p:cNvCxnSpPr>
          <p:nvPr/>
        </p:nvCxnSpPr>
        <p:spPr>
          <a:xfrm>
            <a:off x="7495378" y="1422484"/>
            <a:ext cx="1807921" cy="714861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BA754947-C06D-EA42-8E73-6C65F7FE79B0}"/>
              </a:ext>
            </a:extLst>
          </p:cNvPr>
          <p:cNvCxnSpPr>
            <a:cxnSpLocks/>
            <a:stCxn id="31" idx="4"/>
            <a:endCxn id="32" idx="6"/>
          </p:cNvCxnSpPr>
          <p:nvPr/>
        </p:nvCxnSpPr>
        <p:spPr>
          <a:xfrm rot="5400000">
            <a:off x="7978355" y="3252769"/>
            <a:ext cx="841969" cy="1807921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500384A-0211-814B-BA7C-DD78E2299E78}"/>
              </a:ext>
            </a:extLst>
          </p:cNvPr>
          <p:cNvCxnSpPr>
            <a:cxnSpLocks/>
            <a:stCxn id="32" idx="2"/>
            <a:endCxn id="33" idx="4"/>
          </p:cNvCxnSpPr>
          <p:nvPr/>
        </p:nvCxnSpPr>
        <p:spPr>
          <a:xfrm rot="10800000">
            <a:off x="3311070" y="3735746"/>
            <a:ext cx="1708709" cy="841969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D02DC908-6BC6-6E41-B867-123E496C8A49}"/>
              </a:ext>
            </a:extLst>
          </p:cNvPr>
          <p:cNvCxnSpPr>
            <a:cxnSpLocks/>
            <a:stCxn id="33" idx="0"/>
            <a:endCxn id="4" idx="2"/>
          </p:cNvCxnSpPr>
          <p:nvPr/>
        </p:nvCxnSpPr>
        <p:spPr>
          <a:xfrm rot="5400000" flipH="1" flipV="1">
            <a:off x="3807994" y="925560"/>
            <a:ext cx="714861" cy="1708710"/>
          </a:xfrm>
          <a:prstGeom prst="curved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093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uiExpand="1" build="allAtOnce" animBg="1"/>
      <p:bldP spid="4" grpId="0" animBg="1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Challenges for Trustworthy Hardware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14</a:t>
            </a:fld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7E0A60A-EC71-8C48-AA62-8F9D1A4E99C7}"/>
              </a:ext>
            </a:extLst>
          </p:cNvPr>
          <p:cNvSpPr txBox="1"/>
          <p:nvPr/>
        </p:nvSpPr>
        <p:spPr>
          <a:xfrm>
            <a:off x="138039" y="5299786"/>
            <a:ext cx="8943905" cy="1328023"/>
          </a:xfrm>
          <a:prstGeom prst="roundRect">
            <a:avLst/>
          </a:prstGeom>
          <a:solidFill>
            <a:srgbClr val="D7E0F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4: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Lack of a security metric makes it harder for design optimization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 tools can only optimize for power, performance or area not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Makes it harder to quantify the impact of EDA optimizations on security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67578BC-D25A-3C4D-B531-3068FAD9405E}"/>
              </a:ext>
            </a:extLst>
          </p:cNvPr>
          <p:cNvSpPr/>
          <p:nvPr/>
        </p:nvSpPr>
        <p:spPr>
          <a:xfrm>
            <a:off x="298174" y="1669774"/>
            <a:ext cx="1798983" cy="196794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89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66B367-4868-794E-9F05-447CD31B105B}"/>
              </a:ext>
            </a:extLst>
          </p:cNvPr>
          <p:cNvSpPr/>
          <p:nvPr/>
        </p:nvSpPr>
        <p:spPr>
          <a:xfrm>
            <a:off x="2912865" y="1669774"/>
            <a:ext cx="1798983" cy="196794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09AE95C-08E9-2147-B188-0420C8FDC7CB}"/>
              </a:ext>
            </a:extLst>
          </p:cNvPr>
          <p:cNvSpPr/>
          <p:nvPr/>
        </p:nvSpPr>
        <p:spPr>
          <a:xfrm>
            <a:off x="5400961" y="1669774"/>
            <a:ext cx="1798983" cy="196794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090F514-F2F3-6448-A943-31F36D2C1A4E}"/>
              </a:ext>
            </a:extLst>
          </p:cNvPr>
          <p:cNvSpPr/>
          <p:nvPr/>
        </p:nvSpPr>
        <p:spPr>
          <a:xfrm>
            <a:off x="7889057" y="1669774"/>
            <a:ext cx="1798983" cy="196794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1779A0-F466-7D46-99D6-624164F5D643}"/>
              </a:ext>
            </a:extLst>
          </p:cNvPr>
          <p:cNvSpPr/>
          <p:nvPr/>
        </p:nvSpPr>
        <p:spPr>
          <a:xfrm>
            <a:off x="10232465" y="1669774"/>
            <a:ext cx="1798983" cy="1967948"/>
          </a:xfrm>
          <a:prstGeom prst="roundRect">
            <a:avLst/>
          </a:prstGeom>
          <a:gradFill flip="none" rotWithShape="1">
            <a:gsLst>
              <a:gs pos="0">
                <a:schemeClr val="tx2">
                  <a:tint val="66000"/>
                  <a:satMod val="160000"/>
                </a:schemeClr>
              </a:gs>
              <a:gs pos="50000">
                <a:schemeClr val="tx2">
                  <a:tint val="44500"/>
                  <a:satMod val="160000"/>
                </a:schemeClr>
              </a:gs>
              <a:gs pos="100000">
                <a:schemeClr val="tx2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4EE570-21E1-4D4A-96C5-96D419EDC4A9}"/>
              </a:ext>
            </a:extLst>
          </p:cNvPr>
          <p:cNvSpPr txBox="1"/>
          <p:nvPr/>
        </p:nvSpPr>
        <p:spPr>
          <a:xfrm>
            <a:off x="577787" y="1978822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AC7A55-6CD0-D64B-A4D4-EF6FA1594B33}"/>
              </a:ext>
            </a:extLst>
          </p:cNvPr>
          <p:cNvSpPr txBox="1"/>
          <p:nvPr/>
        </p:nvSpPr>
        <p:spPr>
          <a:xfrm>
            <a:off x="1349495" y="1810993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F3C585-1447-F743-994A-4F07D46DC91B}"/>
              </a:ext>
            </a:extLst>
          </p:cNvPr>
          <p:cNvSpPr txBox="1"/>
          <p:nvPr/>
        </p:nvSpPr>
        <p:spPr>
          <a:xfrm>
            <a:off x="1091942" y="2114926"/>
            <a:ext cx="77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FLOPS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D12085-24C9-B84D-849B-7F12F55982C1}"/>
              </a:ext>
            </a:extLst>
          </p:cNvPr>
          <p:cNvSpPr txBox="1"/>
          <p:nvPr/>
        </p:nvSpPr>
        <p:spPr>
          <a:xfrm>
            <a:off x="425126" y="2526123"/>
            <a:ext cx="73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MBps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805A9F-535A-2D49-96CC-1491FC9534E2}"/>
              </a:ext>
            </a:extLst>
          </p:cNvPr>
          <p:cNvSpPr txBox="1"/>
          <p:nvPr/>
        </p:nvSpPr>
        <p:spPr>
          <a:xfrm>
            <a:off x="3380706" y="2045095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CE0BCB-5AB6-5C49-8E00-4985BB0A92A2}"/>
              </a:ext>
            </a:extLst>
          </p:cNvPr>
          <p:cNvSpPr txBox="1"/>
          <p:nvPr/>
        </p:nvSpPr>
        <p:spPr>
          <a:xfrm>
            <a:off x="3925131" y="1794156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87FDF3-AB23-9940-AB8C-3CF7696F066E}"/>
              </a:ext>
            </a:extLst>
          </p:cNvPr>
          <p:cNvSpPr txBox="1"/>
          <p:nvPr/>
        </p:nvSpPr>
        <p:spPr>
          <a:xfrm>
            <a:off x="3130936" y="2440285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W/mm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F2AC46-0FA1-C64B-96A0-699E5E14C198}"/>
              </a:ext>
            </a:extLst>
          </p:cNvPr>
          <p:cNvSpPr txBox="1"/>
          <p:nvPr/>
        </p:nvSpPr>
        <p:spPr>
          <a:xfrm>
            <a:off x="5522929" y="191601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Sq.mm</a:t>
            </a:r>
            <a:endParaRPr lang="en-US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F550A-1BD3-8D4F-B209-E6ECBBBD470F}"/>
              </a:ext>
            </a:extLst>
          </p:cNvPr>
          <p:cNvSpPr txBox="1"/>
          <p:nvPr/>
        </p:nvSpPr>
        <p:spPr>
          <a:xfrm>
            <a:off x="5752947" y="2308881"/>
            <a:ext cx="147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Gates/</a:t>
            </a:r>
            <a:r>
              <a:rPr lang="en-US" b="1" dirty="0" err="1"/>
              <a:t>sq.mm</a:t>
            </a:r>
            <a:endParaRPr 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B45C0E-D700-6541-961A-0AC318219DD4}"/>
              </a:ext>
            </a:extLst>
          </p:cNvPr>
          <p:cNvSpPr txBox="1"/>
          <p:nvPr/>
        </p:nvSpPr>
        <p:spPr>
          <a:xfrm>
            <a:off x="5408933" y="2739789"/>
            <a:ext cx="129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#AND gates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950CFF-C015-3643-826E-3FC7BF5B3269}"/>
              </a:ext>
            </a:extLst>
          </p:cNvPr>
          <p:cNvSpPr txBox="1"/>
          <p:nvPr/>
        </p:nvSpPr>
        <p:spPr>
          <a:xfrm>
            <a:off x="8052577" y="1904693"/>
            <a:ext cx="67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GBps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1473FF-A637-6142-B1A1-D15E1AC7BEE9}"/>
              </a:ext>
            </a:extLst>
          </p:cNvPr>
          <p:cNvSpPr txBox="1"/>
          <p:nvPr/>
        </p:nvSpPr>
        <p:spPr>
          <a:xfrm>
            <a:off x="8810081" y="2045095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rpm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4C88F-DCD0-0C4A-86BC-033FCF1BEF1B}"/>
              </a:ext>
            </a:extLst>
          </p:cNvPr>
          <p:cNvSpPr txBox="1"/>
          <p:nvPr/>
        </p:nvSpPr>
        <p:spPr>
          <a:xfrm>
            <a:off x="8052577" y="2487004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MB/GB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5D8AFA-833F-7E4F-8784-D7BF33F0E392}"/>
              </a:ext>
            </a:extLst>
          </p:cNvPr>
          <p:cNvSpPr txBox="1"/>
          <p:nvPr/>
        </p:nvSpPr>
        <p:spPr>
          <a:xfrm>
            <a:off x="10843255" y="2253035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2AA420-5202-044E-85AA-7F659AF63583}"/>
              </a:ext>
            </a:extLst>
          </p:cNvPr>
          <p:cNvSpPr txBox="1"/>
          <p:nvPr/>
        </p:nvSpPr>
        <p:spPr>
          <a:xfrm>
            <a:off x="3520915" y="2857113"/>
            <a:ext cx="958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W/cycle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D7C35F-4687-9F44-9F93-543815B72D45}"/>
              </a:ext>
            </a:extLst>
          </p:cNvPr>
          <p:cNvSpPr txBox="1"/>
          <p:nvPr/>
        </p:nvSpPr>
        <p:spPr>
          <a:xfrm>
            <a:off x="1196541" y="2484258"/>
            <a:ext cx="73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Cycle </a:t>
            </a:r>
            <a:br>
              <a:rPr lang="en-US" b="1" dirty="0"/>
            </a:br>
            <a:r>
              <a:rPr lang="en-US" b="1" dirty="0"/>
              <a:t>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46C3A-E11A-444A-ACB6-96F5D0451930}"/>
              </a:ext>
            </a:extLst>
          </p:cNvPr>
          <p:cNvSpPr txBox="1"/>
          <p:nvPr/>
        </p:nvSpPr>
        <p:spPr>
          <a:xfrm>
            <a:off x="667719" y="3839928"/>
            <a:ext cx="99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Delay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003977-9016-0347-9FD7-A8F5941D9560}"/>
              </a:ext>
            </a:extLst>
          </p:cNvPr>
          <p:cNvSpPr txBox="1"/>
          <p:nvPr/>
        </p:nvSpPr>
        <p:spPr>
          <a:xfrm>
            <a:off x="3315083" y="3839928"/>
            <a:ext cx="99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Power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FA33F0-B808-C043-81F7-8CF83ECB2E70}"/>
              </a:ext>
            </a:extLst>
          </p:cNvPr>
          <p:cNvSpPr txBox="1"/>
          <p:nvPr/>
        </p:nvSpPr>
        <p:spPr>
          <a:xfrm>
            <a:off x="5752947" y="3839928"/>
            <a:ext cx="994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Area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150F6E-95DA-DD48-99E0-F3132CFE4A2D}"/>
              </a:ext>
            </a:extLst>
          </p:cNvPr>
          <p:cNvSpPr txBox="1"/>
          <p:nvPr/>
        </p:nvSpPr>
        <p:spPr>
          <a:xfrm>
            <a:off x="8296607" y="3839928"/>
            <a:ext cx="129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Memory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0F424E-B574-1B40-B08A-D3C9FCE81705}"/>
              </a:ext>
            </a:extLst>
          </p:cNvPr>
          <p:cNvSpPr txBox="1"/>
          <p:nvPr/>
        </p:nvSpPr>
        <p:spPr>
          <a:xfrm>
            <a:off x="10593560" y="3839928"/>
            <a:ext cx="1298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6421099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uiExpand="1" build="allAtOnce" animBg="1"/>
      <p:bldP spid="2" grpId="0" animBg="1"/>
      <p:bldP spid="14" grpId="0" animBg="1"/>
      <p:bldP spid="15" grpId="0" animBg="1"/>
      <p:bldP spid="16" grpId="0" animBg="1"/>
      <p:bldP spid="17" grpId="0" animBg="1"/>
      <p:bldP spid="5" grpId="0"/>
      <p:bldP spid="41" grpId="0"/>
      <p:bldP spid="42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Challenges for Trustworthy Hardware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32EB5-8ED7-DE4F-A8AD-2F410405825A}"/>
              </a:ext>
            </a:extLst>
          </p:cNvPr>
          <p:cNvGrpSpPr/>
          <p:nvPr/>
        </p:nvGrpSpPr>
        <p:grpSpPr>
          <a:xfrm>
            <a:off x="376594" y="905538"/>
            <a:ext cx="11278260" cy="1836425"/>
            <a:chOff x="376593" y="1343892"/>
            <a:chExt cx="11278260" cy="18364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79FDA3-75D1-B046-B4F4-A6BC408AE4D6}"/>
                </a:ext>
              </a:extLst>
            </p:cNvPr>
            <p:cNvGrpSpPr/>
            <p:nvPr/>
          </p:nvGrpSpPr>
          <p:grpSpPr>
            <a:xfrm>
              <a:off x="376593" y="1343892"/>
              <a:ext cx="11278260" cy="1739194"/>
              <a:chOff x="-36204" y="1342199"/>
              <a:chExt cx="11278260" cy="1739194"/>
            </a:xfrm>
          </p:grpSpPr>
          <p:pic>
            <p:nvPicPr>
              <p:cNvPr id="20" name="Picture 19" descr="A close-up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63E37D1B-F26D-574B-BD71-17297C9B7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896" y="1876590"/>
                <a:ext cx="1410534" cy="1193794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90553A1-9017-6A42-8A86-172025BE7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647" y="1906954"/>
                <a:ext cx="759134" cy="1113057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CFAA614-5920-DC40-A6E7-2CB288B4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150" y="1906954"/>
                <a:ext cx="795537" cy="1113057"/>
              </a:xfrm>
              <a:prstGeom prst="rect">
                <a:avLst/>
              </a:prstGeom>
            </p:spPr>
          </p:pic>
          <p:pic>
            <p:nvPicPr>
              <p:cNvPr id="40" name="Picture 39" descr="Diagram&#10;&#10;Description automatically generated">
                <a:extLst>
                  <a:ext uri="{FF2B5EF4-FFF2-40B4-BE49-F238E27FC236}">
                    <a16:creationId xmlns:a16="http://schemas.microsoft.com/office/drawing/2014/main" id="{7E25B0B3-1E6A-714D-91F1-4D099A5AE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609" y="1906954"/>
                <a:ext cx="929761" cy="111305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2132AE-E6C7-244D-A631-06DA4B858AD4}"/>
                  </a:ext>
                </a:extLst>
              </p:cNvPr>
              <p:cNvSpPr/>
              <p:nvPr/>
            </p:nvSpPr>
            <p:spPr>
              <a:xfrm>
                <a:off x="2253095" y="1865582"/>
                <a:ext cx="2783376" cy="1215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8D815-9B24-8745-A1C0-31C9680BE0DE}"/>
                  </a:ext>
                </a:extLst>
              </p:cNvPr>
              <p:cNvSpPr txBox="1"/>
              <p:nvPr/>
            </p:nvSpPr>
            <p:spPr>
              <a:xfrm>
                <a:off x="2637230" y="1342199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Integration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B0096A-6D4A-1049-AFDE-7A81320A89EC}"/>
                  </a:ext>
                </a:extLst>
              </p:cNvPr>
              <p:cNvSpPr txBox="1"/>
              <p:nvPr/>
            </p:nvSpPr>
            <p:spPr>
              <a:xfrm>
                <a:off x="5789905" y="134219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Fabrication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9D3C0A-35EC-A841-8385-8748D82E07CF}"/>
                  </a:ext>
                </a:extLst>
              </p:cNvPr>
              <p:cNvSpPr txBox="1"/>
              <p:nvPr/>
            </p:nvSpPr>
            <p:spPr>
              <a:xfrm>
                <a:off x="8193021" y="1342199"/>
                <a:ext cx="988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</a:p>
            </p:txBody>
          </p:sp>
          <p:pic>
            <p:nvPicPr>
              <p:cNvPr id="51" name="Picture 50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6160559A-BAC7-C446-9F83-79788DE52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159637" y="1874180"/>
                <a:ext cx="1082419" cy="1198614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5B34F-9F9E-C043-8F54-E8F6C779D4E4}"/>
                  </a:ext>
                </a:extLst>
              </p:cNvPr>
              <p:cNvSpPr txBox="1"/>
              <p:nvPr/>
            </p:nvSpPr>
            <p:spPr>
              <a:xfrm>
                <a:off x="10339209" y="1342199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B410BE-DFC8-0D49-A82D-BF7EE4E65913}"/>
                  </a:ext>
                </a:extLst>
              </p:cNvPr>
              <p:cNvSpPr txBox="1"/>
              <p:nvPr/>
            </p:nvSpPr>
            <p:spPr>
              <a:xfrm>
                <a:off x="35924" y="1342199"/>
                <a:ext cx="171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IP Acquisition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D9123F2-7B32-EE47-BEC9-24500B23A892}"/>
                  </a:ext>
                </a:extLst>
              </p:cNvPr>
              <p:cNvSpPr/>
              <p:nvPr/>
            </p:nvSpPr>
            <p:spPr>
              <a:xfrm>
                <a:off x="74800" y="1865581"/>
                <a:ext cx="1410535" cy="121581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 descr="Logo&#10;&#10;Description automatically generated">
                <a:extLst>
                  <a:ext uri="{FF2B5EF4-FFF2-40B4-BE49-F238E27FC236}">
                    <a16:creationId xmlns:a16="http://schemas.microsoft.com/office/drawing/2014/main" id="{6BF7AE49-FA9A-0042-8BF6-E407090B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66" y="1932073"/>
                <a:ext cx="909898" cy="1036273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00885B1-D2EE-EE40-834E-EB49BB63D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204" y="1903283"/>
                <a:ext cx="962590" cy="1093853"/>
              </a:xfrm>
              <a:prstGeom prst="rect">
                <a:avLst/>
              </a:prstGeom>
            </p:spPr>
          </p:pic>
          <p:sp>
            <p:nvSpPr>
              <p:cNvPr id="127" name="Chevron 126">
                <a:extLst>
                  <a:ext uri="{FF2B5EF4-FFF2-40B4-BE49-F238E27FC236}">
                    <a16:creationId xmlns:a16="http://schemas.microsoft.com/office/drawing/2014/main" id="{C786C16B-DDE6-2946-B738-88ADB09966C5}"/>
                  </a:ext>
                </a:extLst>
              </p:cNvPr>
              <p:cNvSpPr/>
              <p:nvPr/>
            </p:nvSpPr>
            <p:spPr>
              <a:xfrm>
                <a:off x="1491153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0B9E4515-F288-2848-8ED3-9282C7695D8C}"/>
                  </a:ext>
                </a:extLst>
              </p:cNvPr>
              <p:cNvSpPr/>
              <p:nvPr/>
            </p:nvSpPr>
            <p:spPr>
              <a:xfrm>
                <a:off x="5035081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15230236-8E08-9744-99D1-709B85FD6FF7}"/>
                  </a:ext>
                </a:extLst>
              </p:cNvPr>
              <p:cNvSpPr/>
              <p:nvPr/>
            </p:nvSpPr>
            <p:spPr>
              <a:xfrm>
                <a:off x="7194808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C27ECEA9-F58F-D648-AB60-09CA9B0FF664}"/>
                  </a:ext>
                </a:extLst>
              </p:cNvPr>
              <p:cNvSpPr/>
              <p:nvPr/>
            </p:nvSpPr>
            <p:spPr>
              <a:xfrm>
                <a:off x="9392430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3" name="Picture 72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3F4C3995-30BF-5A42-AC80-07E1FD663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6245548" y="1860086"/>
              <a:ext cx="1353209" cy="132023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B78BC2-D1E0-4B46-B422-D1935B1CF72C}"/>
              </a:ext>
            </a:extLst>
          </p:cNvPr>
          <p:cNvGrpSpPr/>
          <p:nvPr/>
        </p:nvGrpSpPr>
        <p:grpSpPr>
          <a:xfrm>
            <a:off x="390308" y="3243180"/>
            <a:ext cx="11278260" cy="1836425"/>
            <a:chOff x="376593" y="1343892"/>
            <a:chExt cx="11278260" cy="1836425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742E4C3-3D90-F448-A771-890F1F573CF6}"/>
                </a:ext>
              </a:extLst>
            </p:cNvPr>
            <p:cNvGrpSpPr/>
            <p:nvPr/>
          </p:nvGrpSpPr>
          <p:grpSpPr>
            <a:xfrm>
              <a:off x="376593" y="1343892"/>
              <a:ext cx="11278260" cy="1739194"/>
              <a:chOff x="-36204" y="1342199"/>
              <a:chExt cx="11278260" cy="1739194"/>
            </a:xfrm>
          </p:grpSpPr>
          <p:pic>
            <p:nvPicPr>
              <p:cNvPr id="55" name="Picture 54" descr="A close-up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E01AF78C-676C-D044-9A01-0ECEC980C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896" y="1876590"/>
                <a:ext cx="1410534" cy="1193794"/>
              </a:xfrm>
              <a:prstGeom prst="rect">
                <a:avLst/>
              </a:prstGeom>
            </p:spPr>
          </p:pic>
          <p:pic>
            <p:nvPicPr>
              <p:cNvPr id="66" name="Picture 65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FC4E606B-7F23-7948-B56D-BAC353364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647" y="1906954"/>
                <a:ext cx="759134" cy="1113057"/>
              </a:xfrm>
              <a:prstGeom prst="rect">
                <a:avLst/>
              </a:prstGeom>
            </p:spPr>
          </p:pic>
          <p:pic>
            <p:nvPicPr>
              <p:cNvPr id="72" name="Picture 71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AA564F55-EC1D-E04B-9D51-E4307F86FA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150" y="1906954"/>
                <a:ext cx="795537" cy="1113057"/>
              </a:xfrm>
              <a:prstGeom prst="rect">
                <a:avLst/>
              </a:prstGeom>
            </p:spPr>
          </p:pic>
          <p:pic>
            <p:nvPicPr>
              <p:cNvPr id="74" name="Picture 73" descr="Diagram&#10;&#10;Description automatically generated">
                <a:extLst>
                  <a:ext uri="{FF2B5EF4-FFF2-40B4-BE49-F238E27FC236}">
                    <a16:creationId xmlns:a16="http://schemas.microsoft.com/office/drawing/2014/main" id="{1EBF089A-7719-2D44-92F0-EEAD0F719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609" y="1906954"/>
                <a:ext cx="929761" cy="1113057"/>
              </a:xfrm>
              <a:prstGeom prst="rect">
                <a:avLst/>
              </a:prstGeom>
            </p:spPr>
          </p:pic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395AEB7-36A5-D944-A08F-B137DB4A519E}"/>
                  </a:ext>
                </a:extLst>
              </p:cNvPr>
              <p:cNvSpPr/>
              <p:nvPr/>
            </p:nvSpPr>
            <p:spPr>
              <a:xfrm>
                <a:off x="2253095" y="1865582"/>
                <a:ext cx="2783376" cy="1215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68823784-9E33-A54F-ACF9-2EF5962F98BE}"/>
                  </a:ext>
                </a:extLst>
              </p:cNvPr>
              <p:cNvSpPr txBox="1"/>
              <p:nvPr/>
            </p:nvSpPr>
            <p:spPr>
              <a:xfrm>
                <a:off x="2637230" y="1342199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Integration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394EC5-3BAE-0F47-B312-CBACA5FD5DB0}"/>
                  </a:ext>
                </a:extLst>
              </p:cNvPr>
              <p:cNvSpPr txBox="1"/>
              <p:nvPr/>
            </p:nvSpPr>
            <p:spPr>
              <a:xfrm>
                <a:off x="5789905" y="134219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Fabrication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EE50143-E7A1-5749-A46D-E8A78AF4C863}"/>
                  </a:ext>
                </a:extLst>
              </p:cNvPr>
              <p:cNvSpPr txBox="1"/>
              <p:nvPr/>
            </p:nvSpPr>
            <p:spPr>
              <a:xfrm>
                <a:off x="8193021" y="1342199"/>
                <a:ext cx="988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</a:p>
            </p:txBody>
          </p:sp>
          <p:pic>
            <p:nvPicPr>
              <p:cNvPr id="79" name="Picture 78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EDF1B141-8481-854B-A42B-C89C12645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159637" y="1874180"/>
                <a:ext cx="1082419" cy="1198614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A459CD6-A4D0-AD46-87AA-D01B24858781}"/>
                  </a:ext>
                </a:extLst>
              </p:cNvPr>
              <p:cNvSpPr txBox="1"/>
              <p:nvPr/>
            </p:nvSpPr>
            <p:spPr>
              <a:xfrm>
                <a:off x="10339209" y="1342199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9FFE9E0-7CDB-434F-A588-0767ED86F2DE}"/>
                  </a:ext>
                </a:extLst>
              </p:cNvPr>
              <p:cNvSpPr txBox="1"/>
              <p:nvPr/>
            </p:nvSpPr>
            <p:spPr>
              <a:xfrm>
                <a:off x="35924" y="1342199"/>
                <a:ext cx="171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IP Acquisition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5005AF65-4ABA-9544-AD75-379FEF8BA45E}"/>
                  </a:ext>
                </a:extLst>
              </p:cNvPr>
              <p:cNvSpPr/>
              <p:nvPr/>
            </p:nvSpPr>
            <p:spPr>
              <a:xfrm>
                <a:off x="74800" y="1865581"/>
                <a:ext cx="1410535" cy="121581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4" name="Picture 83" descr="Logo&#10;&#10;Description automatically generated">
                <a:extLst>
                  <a:ext uri="{FF2B5EF4-FFF2-40B4-BE49-F238E27FC236}">
                    <a16:creationId xmlns:a16="http://schemas.microsoft.com/office/drawing/2014/main" id="{87DA8C81-9AA1-6741-A077-685EF5333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66" y="1932073"/>
                <a:ext cx="909898" cy="1036273"/>
              </a:xfrm>
              <a:prstGeom prst="rect">
                <a:avLst/>
              </a:prstGeom>
            </p:spPr>
          </p:pic>
          <p:pic>
            <p:nvPicPr>
              <p:cNvPr id="85" name="Picture 84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FB9457D-7F64-2E42-9DAD-CFAE71964E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204" y="1903283"/>
                <a:ext cx="962590" cy="1093853"/>
              </a:xfrm>
              <a:prstGeom prst="rect">
                <a:avLst/>
              </a:prstGeom>
            </p:spPr>
          </p:pic>
          <p:sp>
            <p:nvSpPr>
              <p:cNvPr id="86" name="Chevron 85">
                <a:extLst>
                  <a:ext uri="{FF2B5EF4-FFF2-40B4-BE49-F238E27FC236}">
                    <a16:creationId xmlns:a16="http://schemas.microsoft.com/office/drawing/2014/main" id="{21ED10C2-54E0-2A4A-84F1-189FDF6205C2}"/>
                  </a:ext>
                </a:extLst>
              </p:cNvPr>
              <p:cNvSpPr/>
              <p:nvPr/>
            </p:nvSpPr>
            <p:spPr>
              <a:xfrm>
                <a:off x="1491153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evron 86">
                <a:extLst>
                  <a:ext uri="{FF2B5EF4-FFF2-40B4-BE49-F238E27FC236}">
                    <a16:creationId xmlns:a16="http://schemas.microsoft.com/office/drawing/2014/main" id="{04FFF399-2CB6-DA45-9953-1FF7F52420F7}"/>
                  </a:ext>
                </a:extLst>
              </p:cNvPr>
              <p:cNvSpPr/>
              <p:nvPr/>
            </p:nvSpPr>
            <p:spPr>
              <a:xfrm>
                <a:off x="5035081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>
                <a:extLst>
                  <a:ext uri="{FF2B5EF4-FFF2-40B4-BE49-F238E27FC236}">
                    <a16:creationId xmlns:a16="http://schemas.microsoft.com/office/drawing/2014/main" id="{73A56578-9DF1-CA40-9226-9F5D87D6A1EA}"/>
                  </a:ext>
                </a:extLst>
              </p:cNvPr>
              <p:cNvSpPr/>
              <p:nvPr/>
            </p:nvSpPr>
            <p:spPr>
              <a:xfrm>
                <a:off x="7194808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Chevron 88">
                <a:extLst>
                  <a:ext uri="{FF2B5EF4-FFF2-40B4-BE49-F238E27FC236}">
                    <a16:creationId xmlns:a16="http://schemas.microsoft.com/office/drawing/2014/main" id="{26A0DED4-6353-BD4D-BDC7-D3A7910F1C1D}"/>
                  </a:ext>
                </a:extLst>
              </p:cNvPr>
              <p:cNvSpPr/>
              <p:nvPr/>
            </p:nvSpPr>
            <p:spPr>
              <a:xfrm>
                <a:off x="9392430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54" name="Picture 53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8E6C9CC9-82C5-204F-94D2-BC7E69921D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6245548" y="1860086"/>
              <a:ext cx="1353209" cy="1320231"/>
            </a:xfrm>
            <a:prstGeom prst="rect">
              <a:avLst/>
            </a:prstGeom>
          </p:spPr>
        </p:pic>
      </p:grpSp>
      <p:pic>
        <p:nvPicPr>
          <p:cNvPr id="90" name="Graphic 89" descr="Devil face with solid fill with solid fill">
            <a:extLst>
              <a:ext uri="{FF2B5EF4-FFF2-40B4-BE49-F238E27FC236}">
                <a16:creationId xmlns:a16="http://schemas.microsoft.com/office/drawing/2014/main" id="{E71A982D-8603-D241-A47A-DFE00348AB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889" y="469500"/>
            <a:ext cx="579783" cy="579783"/>
          </a:xfrm>
          <a:prstGeom prst="rect">
            <a:avLst/>
          </a:prstGeom>
        </p:spPr>
      </p:pic>
      <p:pic>
        <p:nvPicPr>
          <p:cNvPr id="91" name="Graphic 90" descr="Devil face with solid fill with solid fill">
            <a:extLst>
              <a:ext uri="{FF2B5EF4-FFF2-40B4-BE49-F238E27FC236}">
                <a16:creationId xmlns:a16="http://schemas.microsoft.com/office/drawing/2014/main" id="{92B8616E-CC3D-FE48-BDC0-EB4FB438EE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33784" y="2741963"/>
            <a:ext cx="579783" cy="579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C2E712-4B1F-BF4F-8C18-52407F46BD61}"/>
              </a:ext>
            </a:extLst>
          </p:cNvPr>
          <p:cNvSpPr txBox="1"/>
          <p:nvPr/>
        </p:nvSpPr>
        <p:spPr>
          <a:xfrm>
            <a:off x="2509345" y="602250"/>
            <a:ext cx="35063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Detection Countermeasures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8E0BD2-E0B7-E14F-97D4-FD29B0549DAE}"/>
              </a:ext>
            </a:extLst>
          </p:cNvPr>
          <p:cNvSpPr txBox="1"/>
          <p:nvPr/>
        </p:nvSpPr>
        <p:spPr>
          <a:xfrm>
            <a:off x="2397672" y="2829143"/>
            <a:ext cx="37297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Prevention Countermeasures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5C336A0-9828-EB41-BC11-BDFE40B0A5AF}"/>
              </a:ext>
            </a:extLst>
          </p:cNvPr>
          <p:cNvSpPr txBox="1"/>
          <p:nvPr/>
        </p:nvSpPr>
        <p:spPr>
          <a:xfrm>
            <a:off x="138039" y="5299786"/>
            <a:ext cx="8943905" cy="1328023"/>
          </a:xfrm>
          <a:prstGeom prst="roundRect">
            <a:avLst/>
          </a:prstGeom>
          <a:solidFill>
            <a:srgbClr val="D7E0F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5: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Trust or not to Trust?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Attacks in the upstream supply chain require detection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Attacks in the downstream supply chain require prevention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831551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3" grpId="0"/>
      <p:bldP spid="94" grpId="0" uiExpand="1" build="allAtOnce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Challenges for Trustworthy Hardware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16</a:t>
            </a:fld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5C336A0-9828-EB41-BC11-BDFE40B0A5AF}"/>
              </a:ext>
            </a:extLst>
          </p:cNvPr>
          <p:cNvSpPr txBox="1"/>
          <p:nvPr/>
        </p:nvSpPr>
        <p:spPr>
          <a:xfrm>
            <a:off x="217552" y="4617316"/>
            <a:ext cx="9075535" cy="1940957"/>
          </a:xfrm>
          <a:prstGeom prst="roundRect">
            <a:avLst/>
          </a:prstGeom>
          <a:solidFill>
            <a:srgbClr val="D7E0F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 6: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Modern systems contain multiple IPs each with their own security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IP can have its own distinct threat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kern="0" dirty="0">
                <a:latin typeface="Arial" panose="020B0604020202020204" pitchFamily="34" charset="0"/>
                <a:cs typeface="Arial" panose="020B0604020202020204" pitchFamily="34" charset="0"/>
              </a:rPr>
              <a:t>Overall security = IP-level security + overall SoC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kern="0" dirty="0">
                <a:latin typeface="Arial" panose="020B0604020202020204" pitchFamily="34" charset="0"/>
                <a:cs typeface="Arial" panose="020B0604020202020204" pitchFamily="34" charset="0"/>
              </a:rPr>
              <a:t>IP functionality constraints  have to be respected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Integrating security individually creates provisioning challenges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A9C5EE38-9C21-9042-8F72-70FFFA646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757" y="754081"/>
            <a:ext cx="5407737" cy="3734713"/>
          </a:xfrm>
          <a:prstGeom prst="rect">
            <a:avLst/>
          </a:prstGeom>
        </p:spPr>
      </p:pic>
      <p:pic>
        <p:nvPicPr>
          <p:cNvPr id="12" name="Picture 11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03E0A39-B9D1-8648-8AD2-E4B7BB4F9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68" y="754081"/>
            <a:ext cx="4818864" cy="37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3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uiExpand="1" build="allAtOnce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Challenges for Trustworthy Hardware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17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CCD635C-C4BB-4940-8AC5-DC28251EA0B9}"/>
              </a:ext>
            </a:extLst>
          </p:cNvPr>
          <p:cNvSpPr/>
          <p:nvPr/>
        </p:nvSpPr>
        <p:spPr>
          <a:xfrm>
            <a:off x="5263066" y="2658531"/>
            <a:ext cx="2257990" cy="2038554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Trustworthy</a:t>
            </a:r>
            <a:br>
              <a:rPr lang="en-US" sz="2200" b="1" dirty="0">
                <a:solidFill>
                  <a:schemeClr val="tx1"/>
                </a:solidFill>
              </a:rPr>
            </a:br>
            <a:r>
              <a:rPr lang="en-US" sz="2200" b="1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C83DAAD-B38E-D148-BF20-ED21D4D64749}"/>
              </a:ext>
            </a:extLst>
          </p:cNvPr>
          <p:cNvSpPr/>
          <p:nvPr/>
        </p:nvSpPr>
        <p:spPr>
          <a:xfrm>
            <a:off x="8182930" y="1664438"/>
            <a:ext cx="1958008" cy="1508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Overheads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EA92700-2AD7-A145-A0D9-EA88E2F2D561}"/>
              </a:ext>
            </a:extLst>
          </p:cNvPr>
          <p:cNvSpPr/>
          <p:nvPr/>
        </p:nvSpPr>
        <p:spPr>
          <a:xfrm>
            <a:off x="8183852" y="4027092"/>
            <a:ext cx="1958008" cy="1508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Resistant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To design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transformation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3DEA68F-B25B-C94E-9A6F-D6AE371D75F7}"/>
              </a:ext>
            </a:extLst>
          </p:cNvPr>
          <p:cNvSpPr/>
          <p:nvPr/>
        </p:nvSpPr>
        <p:spPr>
          <a:xfrm>
            <a:off x="5402915" y="5349600"/>
            <a:ext cx="1958400" cy="1508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Lack of EDA-based security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optimization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98C252E-B434-D248-B664-31EF7B75542E}"/>
              </a:ext>
            </a:extLst>
          </p:cNvPr>
          <p:cNvSpPr/>
          <p:nvPr/>
        </p:nvSpPr>
        <p:spPr>
          <a:xfrm>
            <a:off x="2565158" y="4027092"/>
            <a:ext cx="1958400" cy="1508400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 Trust or not to Trust?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0EDEF2B-95E9-7945-8B56-9BAAFEEBFC00}"/>
              </a:ext>
            </a:extLst>
          </p:cNvPr>
          <p:cNvSpPr/>
          <p:nvPr/>
        </p:nvSpPr>
        <p:spPr>
          <a:xfrm>
            <a:off x="2790431" y="1664438"/>
            <a:ext cx="1958400" cy="1508400"/>
          </a:xfrm>
          <a:prstGeom prst="ellipse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Resistant to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Attacks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48002BF-42FC-1C48-B067-0577B6C4DF1D}"/>
              </a:ext>
            </a:extLst>
          </p:cNvPr>
          <p:cNvSpPr/>
          <p:nvPr/>
        </p:nvSpPr>
        <p:spPr>
          <a:xfrm>
            <a:off x="5413057" y="538904"/>
            <a:ext cx="1958008" cy="1508400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50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Lack of a security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metric</a:t>
            </a:r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639F756B-ADE0-3D40-BF49-97D85A7ECB2E}"/>
              </a:ext>
            </a:extLst>
          </p:cNvPr>
          <p:cNvSpPr/>
          <p:nvPr/>
        </p:nvSpPr>
        <p:spPr>
          <a:xfrm>
            <a:off x="6215635" y="2057461"/>
            <a:ext cx="332961" cy="60350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Up-down Arrow 64">
            <a:extLst>
              <a:ext uri="{FF2B5EF4-FFF2-40B4-BE49-F238E27FC236}">
                <a16:creationId xmlns:a16="http://schemas.microsoft.com/office/drawing/2014/main" id="{5E76EE84-1AF8-6045-A653-C7FA23B05F8C}"/>
              </a:ext>
            </a:extLst>
          </p:cNvPr>
          <p:cNvSpPr/>
          <p:nvPr/>
        </p:nvSpPr>
        <p:spPr>
          <a:xfrm rot="18568847">
            <a:off x="4814198" y="2526418"/>
            <a:ext cx="430259" cy="911732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-down Arrow 68">
            <a:extLst>
              <a:ext uri="{FF2B5EF4-FFF2-40B4-BE49-F238E27FC236}">
                <a16:creationId xmlns:a16="http://schemas.microsoft.com/office/drawing/2014/main" id="{DD412288-FDC6-D34A-8545-8D49D7FDA9F2}"/>
              </a:ext>
            </a:extLst>
          </p:cNvPr>
          <p:cNvSpPr/>
          <p:nvPr/>
        </p:nvSpPr>
        <p:spPr>
          <a:xfrm rot="14429575">
            <a:off x="7577645" y="2449796"/>
            <a:ext cx="474972" cy="10194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Up-down Arrow 93">
            <a:extLst>
              <a:ext uri="{FF2B5EF4-FFF2-40B4-BE49-F238E27FC236}">
                <a16:creationId xmlns:a16="http://schemas.microsoft.com/office/drawing/2014/main" id="{0B034BAB-4071-AB40-BA32-376A92CBBFEC}"/>
              </a:ext>
            </a:extLst>
          </p:cNvPr>
          <p:cNvSpPr/>
          <p:nvPr/>
        </p:nvSpPr>
        <p:spPr>
          <a:xfrm rot="18130905">
            <a:off x="7541690" y="3967827"/>
            <a:ext cx="474972" cy="10194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-down Arrow 94">
            <a:extLst>
              <a:ext uri="{FF2B5EF4-FFF2-40B4-BE49-F238E27FC236}">
                <a16:creationId xmlns:a16="http://schemas.microsoft.com/office/drawing/2014/main" id="{A9D8086E-41F0-D64F-9F1F-1DBB8DFE1A5E}"/>
              </a:ext>
            </a:extLst>
          </p:cNvPr>
          <p:cNvSpPr/>
          <p:nvPr/>
        </p:nvSpPr>
        <p:spPr>
          <a:xfrm>
            <a:off x="6215635" y="4704809"/>
            <a:ext cx="332961" cy="603503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Up-down Arrow 95">
            <a:extLst>
              <a:ext uri="{FF2B5EF4-FFF2-40B4-BE49-F238E27FC236}">
                <a16:creationId xmlns:a16="http://schemas.microsoft.com/office/drawing/2014/main" id="{A15D365E-3B23-7441-A9AE-0346F03C0DC9}"/>
              </a:ext>
            </a:extLst>
          </p:cNvPr>
          <p:cNvSpPr/>
          <p:nvPr/>
        </p:nvSpPr>
        <p:spPr>
          <a:xfrm rot="14429575">
            <a:off x="4719372" y="3864839"/>
            <a:ext cx="474972" cy="101946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83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3" grpId="0" animBg="1"/>
      <p:bldP spid="65" grpId="0" animBg="1"/>
      <p:bldP spid="69" grpId="0" animBg="1"/>
      <p:bldP spid="94" grpId="0" animBg="1"/>
      <p:bldP spid="95" grpId="0" animBg="1"/>
      <p:bldP spid="9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08772D18-F883-430F-9859-2C2A9D332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1" y="18651"/>
            <a:ext cx="1027333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8194FC-740E-4CC0-A27D-A761CDC1D435}"/>
              </a:ext>
            </a:extLst>
          </p:cNvPr>
          <p:cNvSpPr/>
          <p:nvPr/>
        </p:nvSpPr>
        <p:spPr>
          <a:xfrm rot="16200000">
            <a:off x="2667001" y="-2648351"/>
            <a:ext cx="6857999" cy="12192001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>
                  <a:alpha val="80000"/>
                </a:schemeClr>
              </a:gs>
              <a:gs pos="76000">
                <a:schemeClr val="bg1">
                  <a:alpha val="7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7A648-AAF9-4BD5-B3E7-9A16D84B306E}"/>
              </a:ext>
            </a:extLst>
          </p:cNvPr>
          <p:cNvSpPr txBox="1"/>
          <p:nvPr/>
        </p:nvSpPr>
        <p:spPr>
          <a:xfrm>
            <a:off x="-2" y="9267"/>
            <a:ext cx="12192002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Outline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8791A6-9A86-4ABE-96D2-A60B1DDF25F7}"/>
              </a:ext>
            </a:extLst>
          </p:cNvPr>
          <p:cNvSpPr txBox="1"/>
          <p:nvPr/>
        </p:nvSpPr>
        <p:spPr>
          <a:xfrm>
            <a:off x="547947" y="713694"/>
            <a:ext cx="864108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Hardware security</a:t>
            </a:r>
          </a:p>
          <a:p>
            <a:pPr marL="1428750" lvl="2" indent="-514350">
              <a:buFont typeface="Tahoma" panose="020B0604030504040204" pitchFamily="34" charset="0"/>
              <a:buChar char="‒"/>
            </a:pPr>
            <a:r>
              <a:rPr lang="en-US" sz="2400" dirty="0"/>
              <a:t>Why Hardware Security?</a:t>
            </a:r>
          </a:p>
          <a:p>
            <a:pPr marL="1428750" lvl="2" indent="-514350">
              <a:buFont typeface="Tahoma" panose="020B0604030504040204" pitchFamily="34" charset="0"/>
              <a:buChar char="‒"/>
            </a:pPr>
            <a:r>
              <a:rPr lang="en-US" sz="2400" dirty="0"/>
              <a:t>Trust Issues in the Supply chain</a:t>
            </a:r>
          </a:p>
          <a:p>
            <a:pPr marL="1428750" lvl="2" indent="-514350">
              <a:buFont typeface="Tahoma" panose="020B0604030504040204" pitchFamily="34" charset="0"/>
              <a:buChar char="‒"/>
            </a:pPr>
            <a:r>
              <a:rPr lang="en-US" sz="2400" dirty="0"/>
              <a:t>Challenges for Trustworthy Hardware</a:t>
            </a:r>
          </a:p>
          <a:p>
            <a:pPr marL="1428750" lvl="2" indent="-514350">
              <a:buFont typeface="Tahoma" panose="020B0604030504040204" pitchFamily="34" charset="0"/>
              <a:buChar char="‒"/>
            </a:pPr>
            <a:endParaRPr lang="en-US" sz="2400" dirty="0"/>
          </a:p>
          <a:p>
            <a:pPr marL="1428750" lvl="2" indent="-514350">
              <a:buFont typeface="Tahoma" panose="020B0604030504040204" pitchFamily="34" charset="0"/>
              <a:buChar char="‒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31C7FA-AFE5-436C-9803-8157C1320A1F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3AF0D1B-7C5D-7E40-B8BB-BBD0AB2C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3E95643-CF84-3E43-9402-783A7110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F143-64B2-41C9-8B00-2DF5E158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702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Why Hardware Security?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/>
              <a:t>UF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 black smartphone with a blue circle on the screen&#10;&#10;Description automatically generated">
            <a:extLst>
              <a:ext uri="{FF2B5EF4-FFF2-40B4-BE49-F238E27FC236}">
                <a16:creationId xmlns:a16="http://schemas.microsoft.com/office/drawing/2014/main" id="{2ADDFEAB-903C-5142-ACF5-F1C983DD4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96" r="20229"/>
          <a:stretch/>
        </p:blipFill>
        <p:spPr>
          <a:xfrm>
            <a:off x="210709" y="1118421"/>
            <a:ext cx="2321781" cy="3970528"/>
          </a:xfrm>
          <a:prstGeom prst="rect">
            <a:avLst/>
          </a:prstGeom>
        </p:spPr>
      </p:pic>
      <p:pic>
        <p:nvPicPr>
          <p:cNvPr id="15" name="Picture 14" descr="A cell phone disassembled&#10;&#10;Description automatically generated">
            <a:extLst>
              <a:ext uri="{FF2B5EF4-FFF2-40B4-BE49-F238E27FC236}">
                <a16:creationId xmlns:a16="http://schemas.microsoft.com/office/drawing/2014/main" id="{EF7977E8-624D-2B40-9262-3458E252CC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08" r="20074"/>
          <a:stretch/>
        </p:blipFill>
        <p:spPr>
          <a:xfrm>
            <a:off x="2824553" y="1045460"/>
            <a:ext cx="4262193" cy="4368802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CFBE1E22-4723-2F49-8801-00C5CA86462D}"/>
              </a:ext>
            </a:extLst>
          </p:cNvPr>
          <p:cNvSpPr txBox="1"/>
          <p:nvPr/>
        </p:nvSpPr>
        <p:spPr>
          <a:xfrm>
            <a:off x="7312822" y="1952915"/>
            <a:ext cx="4813190" cy="2553891"/>
          </a:xfrm>
          <a:prstGeom prst="roundRect">
            <a:avLst/>
          </a:prstGeom>
          <a:solidFill>
            <a:srgbClr val="D7E0F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Today’s hardware design complex entities with hundreds of moving parts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chip designer has to meet: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Complex user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 of manufacturing at lower nanometer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Aggressive time-to-market demands</a:t>
            </a:r>
          </a:p>
        </p:txBody>
      </p:sp>
    </p:spTree>
    <p:extLst>
      <p:ext uri="{BB962C8B-B14F-4D97-AF65-F5344CB8AC3E}">
        <p14:creationId xmlns:p14="http://schemas.microsoft.com/office/powerpoint/2010/main" val="10153470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Why Hardware Security ?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/>
              <a:t>UF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4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F1BA23-42AD-4D4B-B37B-1A549F1CE1A6}"/>
              </a:ext>
            </a:extLst>
          </p:cNvPr>
          <p:cNvSpPr txBox="1"/>
          <p:nvPr/>
        </p:nvSpPr>
        <p:spPr>
          <a:xfrm>
            <a:off x="4163504" y="742194"/>
            <a:ext cx="4075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Supply chain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8DBE74-3423-054E-98A0-040D911E2E07}"/>
              </a:ext>
            </a:extLst>
          </p:cNvPr>
          <p:cNvSpPr txBox="1"/>
          <p:nvPr/>
        </p:nvSpPr>
        <p:spPr>
          <a:xfrm>
            <a:off x="113651" y="4245451"/>
            <a:ext cx="9592903" cy="2247424"/>
          </a:xfrm>
          <a:prstGeom prst="roundRect">
            <a:avLst/>
          </a:prstGeom>
          <a:solidFill>
            <a:srgbClr val="D7E0F3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Distributed model =&gt; multiple entities each focusing on a dedicated aspect of the design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Instead of designing IPs in-house use pre-designed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Foundry focusses on lower nanometer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System Integrator can operate as a “fabless” entity and reduce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Easily meet time-to-market demands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Cons: Multiple entities, across the globe =&gt; Trust Issues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2D0E46-7279-5D4D-8447-844765D3C141}"/>
              </a:ext>
            </a:extLst>
          </p:cNvPr>
          <p:cNvGrpSpPr/>
          <p:nvPr/>
        </p:nvGrpSpPr>
        <p:grpSpPr>
          <a:xfrm>
            <a:off x="376594" y="1381950"/>
            <a:ext cx="11278260" cy="1798367"/>
            <a:chOff x="-36204" y="1342199"/>
            <a:chExt cx="11278260" cy="1798367"/>
          </a:xfrm>
        </p:grpSpPr>
        <p:pic>
          <p:nvPicPr>
            <p:cNvPr id="20" name="Picture 19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63E37D1B-F26D-574B-BD71-17297C9B7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1896" y="1876590"/>
              <a:ext cx="1410534" cy="1193794"/>
            </a:xfrm>
            <a:prstGeom prst="rect">
              <a:avLst/>
            </a:prstGeom>
          </p:spPr>
        </p:pic>
        <p:pic>
          <p:nvPicPr>
            <p:cNvPr id="24" name="Picture 2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A90553A1-9017-6A42-8A86-172025BE7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647" y="1906954"/>
              <a:ext cx="759134" cy="1113057"/>
            </a:xfrm>
            <a:prstGeom prst="rect">
              <a:avLst/>
            </a:prstGeom>
          </p:spPr>
        </p:pic>
        <p:pic>
          <p:nvPicPr>
            <p:cNvPr id="38" name="Picture 3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BCFAA614-5920-DC40-A6E7-2CB288B4B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6150" y="1906954"/>
              <a:ext cx="795537" cy="1113057"/>
            </a:xfrm>
            <a:prstGeom prst="rect">
              <a:avLst/>
            </a:prstGeom>
          </p:spPr>
        </p:pic>
        <p:pic>
          <p:nvPicPr>
            <p:cNvPr id="40" name="Picture 39" descr="Diagram&#10;&#10;Description automatically generated">
              <a:extLst>
                <a:ext uri="{FF2B5EF4-FFF2-40B4-BE49-F238E27FC236}">
                  <a16:creationId xmlns:a16="http://schemas.microsoft.com/office/drawing/2014/main" id="{7E25B0B3-1E6A-714D-91F1-4D099A5AE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0609" y="1906954"/>
              <a:ext cx="929761" cy="1113057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D2132AE-E6C7-244D-A631-06DA4B858AD4}"/>
                </a:ext>
              </a:extLst>
            </p:cNvPr>
            <p:cNvSpPr/>
            <p:nvPr/>
          </p:nvSpPr>
          <p:spPr>
            <a:xfrm>
              <a:off x="2253095" y="1865582"/>
              <a:ext cx="2783376" cy="12158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C8D815-9B24-8745-A1C0-31C9680BE0DE}"/>
                </a:ext>
              </a:extLst>
            </p:cNvPr>
            <p:cNvSpPr txBox="1"/>
            <p:nvPr/>
          </p:nvSpPr>
          <p:spPr>
            <a:xfrm>
              <a:off x="2637230" y="1342199"/>
              <a:ext cx="2262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System Integration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6B0096A-6D4A-1049-AFDE-7A81320A89EC}"/>
                </a:ext>
              </a:extLst>
            </p:cNvPr>
            <p:cNvSpPr txBox="1"/>
            <p:nvPr/>
          </p:nvSpPr>
          <p:spPr>
            <a:xfrm>
              <a:off x="5789905" y="1342199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Fabrication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9D3C0A-35EC-A841-8385-8748D82E07CF}"/>
                </a:ext>
              </a:extLst>
            </p:cNvPr>
            <p:cNvSpPr txBox="1"/>
            <p:nvPr/>
          </p:nvSpPr>
          <p:spPr>
            <a:xfrm>
              <a:off x="8193021" y="1342199"/>
              <a:ext cx="988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Testing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 descr="A circuit board with many chips&#10;&#10;Description automatically generated with low confidence">
              <a:extLst>
                <a:ext uri="{FF2B5EF4-FFF2-40B4-BE49-F238E27FC236}">
                  <a16:creationId xmlns:a16="http://schemas.microsoft.com/office/drawing/2014/main" id="{6160559A-BAC7-C446-9F83-79788DE52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10159637" y="1874180"/>
              <a:ext cx="1082419" cy="119861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55B34F-9F9E-C043-8F54-E8F6C779D4E4}"/>
                </a:ext>
              </a:extLst>
            </p:cNvPr>
            <p:cNvSpPr txBox="1"/>
            <p:nvPr/>
          </p:nvSpPr>
          <p:spPr>
            <a:xfrm>
              <a:off x="10339209" y="1342199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Field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B410BE-DFC8-0D49-A82D-BF7EE4E65913}"/>
                </a:ext>
              </a:extLst>
            </p:cNvPr>
            <p:cNvSpPr txBox="1"/>
            <p:nvPr/>
          </p:nvSpPr>
          <p:spPr>
            <a:xfrm>
              <a:off x="35924" y="1342199"/>
              <a:ext cx="1710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rial" panose="020B0604020202020204" pitchFamily="34" charset="0"/>
                  <a:cs typeface="Arial" panose="020B0604020202020204" pitchFamily="34" charset="0"/>
                </a:rPr>
                <a:t>IP Acquisition</a:t>
              </a:r>
              <a:endParaRPr 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D9123F2-7B32-EE47-BEC9-24500B23A892}"/>
                </a:ext>
              </a:extLst>
            </p:cNvPr>
            <p:cNvSpPr/>
            <p:nvPr/>
          </p:nvSpPr>
          <p:spPr>
            <a:xfrm>
              <a:off x="74800" y="1865581"/>
              <a:ext cx="1410535" cy="121581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 descr="Logo&#10;&#10;Description automatically generated">
              <a:extLst>
                <a:ext uri="{FF2B5EF4-FFF2-40B4-BE49-F238E27FC236}">
                  <a16:creationId xmlns:a16="http://schemas.microsoft.com/office/drawing/2014/main" id="{6BF7AE49-FA9A-0042-8BF6-E407090B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266" y="1932073"/>
              <a:ext cx="909898" cy="1036273"/>
            </a:xfrm>
            <a:prstGeom prst="rect">
              <a:avLst/>
            </a:prstGeom>
          </p:spPr>
        </p:pic>
        <p:pic>
          <p:nvPicPr>
            <p:cNvPr id="58" name="Picture 5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00885B1-D2EE-EE40-834E-EB49BB63D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204" y="1903283"/>
              <a:ext cx="962590" cy="1093853"/>
            </a:xfrm>
            <a:prstGeom prst="rect">
              <a:avLst/>
            </a:prstGeom>
          </p:spPr>
        </p:pic>
        <p:sp>
          <p:nvSpPr>
            <p:cNvPr id="127" name="Chevron 126">
              <a:extLst>
                <a:ext uri="{FF2B5EF4-FFF2-40B4-BE49-F238E27FC236}">
                  <a16:creationId xmlns:a16="http://schemas.microsoft.com/office/drawing/2014/main" id="{C786C16B-DDE6-2946-B738-88ADB09966C5}"/>
                </a:ext>
              </a:extLst>
            </p:cNvPr>
            <p:cNvSpPr/>
            <p:nvPr/>
          </p:nvSpPr>
          <p:spPr>
            <a:xfrm>
              <a:off x="1491153" y="2044850"/>
              <a:ext cx="760121" cy="857275"/>
            </a:xfrm>
            <a:prstGeom prst="chevron">
              <a:avLst/>
            </a:prstGeom>
            <a:gradFill flip="none" rotWithShape="1">
              <a:gsLst>
                <a:gs pos="0">
                  <a:schemeClr val="bg2">
                    <a:lumMod val="75000"/>
                    <a:tint val="66000"/>
                    <a:satMod val="160000"/>
                  </a:schemeClr>
                </a:gs>
                <a:gs pos="50000">
                  <a:schemeClr val="bg2">
                    <a:lumMod val="75000"/>
                    <a:tint val="44500"/>
                    <a:satMod val="160000"/>
                  </a:schemeClr>
                </a:gs>
                <a:gs pos="100000">
                  <a:schemeClr val="bg2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7" name="Chevron 146">
              <a:extLst>
                <a:ext uri="{FF2B5EF4-FFF2-40B4-BE49-F238E27FC236}">
                  <a16:creationId xmlns:a16="http://schemas.microsoft.com/office/drawing/2014/main" id="{0B9E4515-F288-2848-8ED3-9282C7695D8C}"/>
                </a:ext>
              </a:extLst>
            </p:cNvPr>
            <p:cNvSpPr/>
            <p:nvPr/>
          </p:nvSpPr>
          <p:spPr>
            <a:xfrm>
              <a:off x="5035081" y="2044850"/>
              <a:ext cx="760121" cy="857275"/>
            </a:xfrm>
            <a:prstGeom prst="chevron">
              <a:avLst/>
            </a:prstGeom>
            <a:gradFill flip="none" rotWithShape="1">
              <a:gsLst>
                <a:gs pos="0">
                  <a:schemeClr val="bg2">
                    <a:lumMod val="75000"/>
                    <a:tint val="66000"/>
                    <a:satMod val="160000"/>
                  </a:schemeClr>
                </a:gs>
                <a:gs pos="50000">
                  <a:schemeClr val="bg2">
                    <a:lumMod val="75000"/>
                    <a:tint val="44500"/>
                    <a:satMod val="160000"/>
                  </a:schemeClr>
                </a:gs>
                <a:gs pos="100000">
                  <a:schemeClr val="bg2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8" name="Chevron 147">
              <a:extLst>
                <a:ext uri="{FF2B5EF4-FFF2-40B4-BE49-F238E27FC236}">
                  <a16:creationId xmlns:a16="http://schemas.microsoft.com/office/drawing/2014/main" id="{15230236-8E08-9744-99D1-709B85FD6FF7}"/>
                </a:ext>
              </a:extLst>
            </p:cNvPr>
            <p:cNvSpPr/>
            <p:nvPr/>
          </p:nvSpPr>
          <p:spPr>
            <a:xfrm>
              <a:off x="7194808" y="2044850"/>
              <a:ext cx="760121" cy="857275"/>
            </a:xfrm>
            <a:prstGeom prst="chevron">
              <a:avLst/>
            </a:prstGeom>
            <a:gradFill flip="none" rotWithShape="1">
              <a:gsLst>
                <a:gs pos="0">
                  <a:schemeClr val="bg2">
                    <a:lumMod val="75000"/>
                    <a:tint val="66000"/>
                    <a:satMod val="160000"/>
                  </a:schemeClr>
                </a:gs>
                <a:gs pos="50000">
                  <a:schemeClr val="bg2">
                    <a:lumMod val="75000"/>
                    <a:tint val="44500"/>
                    <a:satMod val="160000"/>
                  </a:schemeClr>
                </a:gs>
                <a:gs pos="100000">
                  <a:schemeClr val="bg2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9" name="Chevron 148">
              <a:extLst>
                <a:ext uri="{FF2B5EF4-FFF2-40B4-BE49-F238E27FC236}">
                  <a16:creationId xmlns:a16="http://schemas.microsoft.com/office/drawing/2014/main" id="{C27ECEA9-F58F-D648-AB60-09CA9B0FF664}"/>
                </a:ext>
              </a:extLst>
            </p:cNvPr>
            <p:cNvSpPr/>
            <p:nvPr/>
          </p:nvSpPr>
          <p:spPr>
            <a:xfrm>
              <a:off x="9392430" y="2044850"/>
              <a:ext cx="760121" cy="857275"/>
            </a:xfrm>
            <a:prstGeom prst="chevron">
              <a:avLst/>
            </a:prstGeom>
            <a:gradFill flip="none" rotWithShape="1">
              <a:gsLst>
                <a:gs pos="0">
                  <a:schemeClr val="bg2">
                    <a:lumMod val="75000"/>
                    <a:tint val="66000"/>
                    <a:satMod val="160000"/>
                  </a:schemeClr>
                </a:gs>
                <a:gs pos="50000">
                  <a:schemeClr val="bg2">
                    <a:lumMod val="75000"/>
                    <a:tint val="44500"/>
                    <a:satMod val="160000"/>
                  </a:schemeClr>
                </a:gs>
                <a:gs pos="100000">
                  <a:schemeClr val="bg2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" name="Picture 2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DCB3C7E2-2AFB-FC48-9B96-E284F1A4C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5832750" y="1820335"/>
              <a:ext cx="1353209" cy="1320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281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Trust Issues in Supply Chain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5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6FCF69-A723-274C-AD3B-307DBA447CD9}"/>
              </a:ext>
            </a:extLst>
          </p:cNvPr>
          <p:cNvSpPr txBox="1"/>
          <p:nvPr/>
        </p:nvSpPr>
        <p:spPr>
          <a:xfrm>
            <a:off x="3978146" y="691405"/>
            <a:ext cx="4075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Supply chain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DF6B8D-3A01-A646-A57E-AF6553D8356C}"/>
              </a:ext>
            </a:extLst>
          </p:cNvPr>
          <p:cNvSpPr/>
          <p:nvPr/>
        </p:nvSpPr>
        <p:spPr>
          <a:xfrm>
            <a:off x="218496" y="3379243"/>
            <a:ext cx="11647135" cy="26382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D487F58-EF7C-4E4F-851E-B34EDADF33D1}"/>
              </a:ext>
            </a:extLst>
          </p:cNvPr>
          <p:cNvSpPr txBox="1"/>
          <p:nvPr/>
        </p:nvSpPr>
        <p:spPr>
          <a:xfrm rot="16200000">
            <a:off x="-639079" y="4466787"/>
            <a:ext cx="2040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</a:t>
            </a:r>
            <a:r>
              <a:rPr lang="en-US" sz="2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31402-9A82-F040-92CF-A926280C0C05}"/>
              </a:ext>
            </a:extLst>
          </p:cNvPr>
          <p:cNvSpPr txBox="1"/>
          <p:nvPr/>
        </p:nvSpPr>
        <p:spPr>
          <a:xfrm rot="16200000">
            <a:off x="352599" y="4513680"/>
            <a:ext cx="85754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Trojans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96C13E0-47FB-FB4E-A1A9-B4C5AF8C48B0}"/>
              </a:ext>
            </a:extLst>
          </p:cNvPr>
          <p:cNvSpPr txBox="1"/>
          <p:nvPr/>
        </p:nvSpPr>
        <p:spPr>
          <a:xfrm rot="16200000">
            <a:off x="2458443" y="4513678"/>
            <a:ext cx="85792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Trojans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0FAE6F-9005-5540-A3C9-1B6EE413E6AC}"/>
              </a:ext>
            </a:extLst>
          </p:cNvPr>
          <p:cNvSpPr txBox="1"/>
          <p:nvPr/>
        </p:nvSpPr>
        <p:spPr>
          <a:xfrm rot="16200000">
            <a:off x="2196425" y="4513680"/>
            <a:ext cx="22374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Piracy /Counterfeiting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90360A-0B8D-B645-91FF-D60369C18012}"/>
              </a:ext>
            </a:extLst>
          </p:cNvPr>
          <p:cNvSpPr txBox="1"/>
          <p:nvPr/>
        </p:nvSpPr>
        <p:spPr>
          <a:xfrm rot="16200000">
            <a:off x="2692018" y="4513680"/>
            <a:ext cx="21016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Reverse-Engineering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BEB352-5F52-2343-8F73-3A51E0B0B1AE}"/>
              </a:ext>
            </a:extLst>
          </p:cNvPr>
          <p:cNvSpPr txBox="1"/>
          <p:nvPr/>
        </p:nvSpPr>
        <p:spPr>
          <a:xfrm rot="16200000">
            <a:off x="3288094" y="4375180"/>
            <a:ext cx="21138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Extraction of Design </a:t>
            </a:r>
            <a:br>
              <a:rPr lang="en-US" dirty="0"/>
            </a:br>
            <a:r>
              <a:rPr lang="en-US" dirty="0"/>
              <a:t>Secrets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14FB1D4-1CBB-0847-B965-D2DEA833D07C}"/>
              </a:ext>
            </a:extLst>
          </p:cNvPr>
          <p:cNvSpPr txBox="1"/>
          <p:nvPr/>
        </p:nvSpPr>
        <p:spPr>
          <a:xfrm rot="16200000">
            <a:off x="5264461" y="4497566"/>
            <a:ext cx="85754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Trojans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9F82BA-D2A4-8A42-95B6-9F802973DCB6}"/>
              </a:ext>
            </a:extLst>
          </p:cNvPr>
          <p:cNvSpPr txBox="1"/>
          <p:nvPr/>
        </p:nvSpPr>
        <p:spPr>
          <a:xfrm rot="16200000">
            <a:off x="5021883" y="4513680"/>
            <a:ext cx="22374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Piracy /Counterfeiting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76550A1-2455-794C-914B-B19243BAAD4F}"/>
              </a:ext>
            </a:extLst>
          </p:cNvPr>
          <p:cNvSpPr txBox="1"/>
          <p:nvPr/>
        </p:nvSpPr>
        <p:spPr>
          <a:xfrm rot="16200000">
            <a:off x="5517476" y="4513681"/>
            <a:ext cx="21016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Reverse-Engineering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9989A4-75E9-2D4A-BFF0-F5933AC265CA}"/>
              </a:ext>
            </a:extLst>
          </p:cNvPr>
          <p:cNvSpPr txBox="1"/>
          <p:nvPr/>
        </p:nvSpPr>
        <p:spPr>
          <a:xfrm rot="16200000">
            <a:off x="6089713" y="4381160"/>
            <a:ext cx="21138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Extraction of Design </a:t>
            </a:r>
            <a:br>
              <a:rPr lang="en-US" dirty="0"/>
            </a:br>
            <a:r>
              <a:rPr lang="en-US" dirty="0"/>
              <a:t>Secrets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1954BD-608E-3D4A-BB31-4B8C1DF8811B}"/>
              </a:ext>
            </a:extLst>
          </p:cNvPr>
          <p:cNvSpPr txBox="1"/>
          <p:nvPr/>
        </p:nvSpPr>
        <p:spPr>
          <a:xfrm rot="16200000">
            <a:off x="7307537" y="4513680"/>
            <a:ext cx="223490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Piracy /Counterfeiting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68A9C1-A7FF-B648-9976-D2B293A2710D}"/>
              </a:ext>
            </a:extLst>
          </p:cNvPr>
          <p:cNvSpPr txBox="1"/>
          <p:nvPr/>
        </p:nvSpPr>
        <p:spPr>
          <a:xfrm rot="16200000">
            <a:off x="7801880" y="4513680"/>
            <a:ext cx="21016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Reverse-Engineering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1A01321-5893-A546-B424-73662B9B4144}"/>
              </a:ext>
            </a:extLst>
          </p:cNvPr>
          <p:cNvSpPr txBox="1"/>
          <p:nvPr/>
        </p:nvSpPr>
        <p:spPr>
          <a:xfrm rot="16200000">
            <a:off x="8371235" y="4381160"/>
            <a:ext cx="21138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Extraction of Design </a:t>
            </a:r>
            <a:br>
              <a:rPr lang="en-US" dirty="0"/>
            </a:br>
            <a:r>
              <a:rPr lang="en-US" dirty="0"/>
              <a:t>Secrets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1F76902-69BE-2E4F-B97C-A95DC9D2DF8E}"/>
              </a:ext>
            </a:extLst>
          </p:cNvPr>
          <p:cNvSpPr txBox="1"/>
          <p:nvPr/>
        </p:nvSpPr>
        <p:spPr>
          <a:xfrm rot="16200000">
            <a:off x="10029348" y="4375181"/>
            <a:ext cx="211384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Extraction of Design </a:t>
            </a:r>
            <a:br>
              <a:rPr lang="en-US" dirty="0"/>
            </a:br>
            <a:r>
              <a:rPr lang="en-US" dirty="0"/>
              <a:t>Secrets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DA2B18-B390-234C-9D6A-6DAFA0C020D0}"/>
              </a:ext>
            </a:extLst>
          </p:cNvPr>
          <p:cNvSpPr txBox="1"/>
          <p:nvPr/>
        </p:nvSpPr>
        <p:spPr>
          <a:xfrm rot="16200000">
            <a:off x="9742558" y="4513680"/>
            <a:ext cx="148309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Side-channels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32EB5-8ED7-DE4F-A8AD-2F410405825A}"/>
              </a:ext>
            </a:extLst>
          </p:cNvPr>
          <p:cNvGrpSpPr/>
          <p:nvPr/>
        </p:nvGrpSpPr>
        <p:grpSpPr>
          <a:xfrm>
            <a:off x="376593" y="1343892"/>
            <a:ext cx="11278260" cy="1836425"/>
            <a:chOff x="376593" y="1343892"/>
            <a:chExt cx="11278260" cy="18364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79FDA3-75D1-B046-B4F4-A6BC408AE4D6}"/>
                </a:ext>
              </a:extLst>
            </p:cNvPr>
            <p:cNvGrpSpPr/>
            <p:nvPr/>
          </p:nvGrpSpPr>
          <p:grpSpPr>
            <a:xfrm>
              <a:off x="376593" y="1343892"/>
              <a:ext cx="11278260" cy="1739194"/>
              <a:chOff x="-36204" y="1342199"/>
              <a:chExt cx="11278260" cy="1739194"/>
            </a:xfrm>
          </p:grpSpPr>
          <p:pic>
            <p:nvPicPr>
              <p:cNvPr id="20" name="Picture 19" descr="A close-up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63E37D1B-F26D-574B-BD71-17297C9B7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896" y="1876590"/>
                <a:ext cx="1410534" cy="1193794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90553A1-9017-6A42-8A86-172025BE7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647" y="1906954"/>
                <a:ext cx="759134" cy="1113057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CFAA614-5920-DC40-A6E7-2CB288B4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150" y="1906954"/>
                <a:ext cx="795537" cy="1113057"/>
              </a:xfrm>
              <a:prstGeom prst="rect">
                <a:avLst/>
              </a:prstGeom>
            </p:spPr>
          </p:pic>
          <p:pic>
            <p:nvPicPr>
              <p:cNvPr id="40" name="Picture 39" descr="Diagram&#10;&#10;Description automatically generated">
                <a:extLst>
                  <a:ext uri="{FF2B5EF4-FFF2-40B4-BE49-F238E27FC236}">
                    <a16:creationId xmlns:a16="http://schemas.microsoft.com/office/drawing/2014/main" id="{7E25B0B3-1E6A-714D-91F1-4D099A5AE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609" y="1906954"/>
                <a:ext cx="929761" cy="111305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2132AE-E6C7-244D-A631-06DA4B858AD4}"/>
                  </a:ext>
                </a:extLst>
              </p:cNvPr>
              <p:cNvSpPr/>
              <p:nvPr/>
            </p:nvSpPr>
            <p:spPr>
              <a:xfrm>
                <a:off x="2253095" y="1865582"/>
                <a:ext cx="2783376" cy="1215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8D815-9B24-8745-A1C0-31C9680BE0DE}"/>
                  </a:ext>
                </a:extLst>
              </p:cNvPr>
              <p:cNvSpPr txBox="1"/>
              <p:nvPr/>
            </p:nvSpPr>
            <p:spPr>
              <a:xfrm>
                <a:off x="2637230" y="1342199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Integration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B0096A-6D4A-1049-AFDE-7A81320A89EC}"/>
                  </a:ext>
                </a:extLst>
              </p:cNvPr>
              <p:cNvSpPr txBox="1"/>
              <p:nvPr/>
            </p:nvSpPr>
            <p:spPr>
              <a:xfrm>
                <a:off x="5789905" y="134219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Fabrication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9D3C0A-35EC-A841-8385-8748D82E07CF}"/>
                  </a:ext>
                </a:extLst>
              </p:cNvPr>
              <p:cNvSpPr txBox="1"/>
              <p:nvPr/>
            </p:nvSpPr>
            <p:spPr>
              <a:xfrm>
                <a:off x="8193021" y="1342199"/>
                <a:ext cx="988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</a:p>
            </p:txBody>
          </p:sp>
          <p:pic>
            <p:nvPicPr>
              <p:cNvPr id="51" name="Picture 50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6160559A-BAC7-C446-9F83-79788DE52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159637" y="1874180"/>
                <a:ext cx="1082419" cy="1198614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5B34F-9F9E-C043-8F54-E8F6C779D4E4}"/>
                  </a:ext>
                </a:extLst>
              </p:cNvPr>
              <p:cNvSpPr txBox="1"/>
              <p:nvPr/>
            </p:nvSpPr>
            <p:spPr>
              <a:xfrm>
                <a:off x="10339209" y="1342199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B410BE-DFC8-0D49-A82D-BF7EE4E65913}"/>
                  </a:ext>
                </a:extLst>
              </p:cNvPr>
              <p:cNvSpPr txBox="1"/>
              <p:nvPr/>
            </p:nvSpPr>
            <p:spPr>
              <a:xfrm>
                <a:off x="35924" y="1342199"/>
                <a:ext cx="171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IP Acquisition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D9123F2-7B32-EE47-BEC9-24500B23A892}"/>
                  </a:ext>
                </a:extLst>
              </p:cNvPr>
              <p:cNvSpPr/>
              <p:nvPr/>
            </p:nvSpPr>
            <p:spPr>
              <a:xfrm>
                <a:off x="74800" y="1865581"/>
                <a:ext cx="1410535" cy="121581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 descr="Logo&#10;&#10;Description automatically generated">
                <a:extLst>
                  <a:ext uri="{FF2B5EF4-FFF2-40B4-BE49-F238E27FC236}">
                    <a16:creationId xmlns:a16="http://schemas.microsoft.com/office/drawing/2014/main" id="{6BF7AE49-FA9A-0042-8BF6-E407090B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66" y="1932073"/>
                <a:ext cx="909898" cy="1036273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00885B1-D2EE-EE40-834E-EB49BB63D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204" y="1903283"/>
                <a:ext cx="962590" cy="1093853"/>
              </a:xfrm>
              <a:prstGeom prst="rect">
                <a:avLst/>
              </a:prstGeom>
            </p:spPr>
          </p:pic>
          <p:sp>
            <p:nvSpPr>
              <p:cNvPr id="127" name="Chevron 126">
                <a:extLst>
                  <a:ext uri="{FF2B5EF4-FFF2-40B4-BE49-F238E27FC236}">
                    <a16:creationId xmlns:a16="http://schemas.microsoft.com/office/drawing/2014/main" id="{C786C16B-DDE6-2946-B738-88ADB09966C5}"/>
                  </a:ext>
                </a:extLst>
              </p:cNvPr>
              <p:cNvSpPr/>
              <p:nvPr/>
            </p:nvSpPr>
            <p:spPr>
              <a:xfrm>
                <a:off x="1491153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0B9E4515-F288-2848-8ED3-9282C7695D8C}"/>
                  </a:ext>
                </a:extLst>
              </p:cNvPr>
              <p:cNvSpPr/>
              <p:nvPr/>
            </p:nvSpPr>
            <p:spPr>
              <a:xfrm>
                <a:off x="5035081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15230236-8E08-9744-99D1-709B85FD6FF7}"/>
                  </a:ext>
                </a:extLst>
              </p:cNvPr>
              <p:cNvSpPr/>
              <p:nvPr/>
            </p:nvSpPr>
            <p:spPr>
              <a:xfrm>
                <a:off x="7194808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C27ECEA9-F58F-D648-AB60-09CA9B0FF664}"/>
                  </a:ext>
                </a:extLst>
              </p:cNvPr>
              <p:cNvSpPr/>
              <p:nvPr/>
            </p:nvSpPr>
            <p:spPr>
              <a:xfrm>
                <a:off x="9392430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3" name="Picture 72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3F4C3995-30BF-5A42-AC80-07E1FD663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6245548" y="1860086"/>
              <a:ext cx="1353209" cy="1320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6336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3" grpId="0" animBg="1"/>
      <p:bldP spid="92" grpId="0"/>
      <p:bldP spid="2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Trust Issues in Supply Chain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6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6FCF69-A723-274C-AD3B-307DBA447CD9}"/>
              </a:ext>
            </a:extLst>
          </p:cNvPr>
          <p:cNvSpPr txBox="1"/>
          <p:nvPr/>
        </p:nvSpPr>
        <p:spPr>
          <a:xfrm>
            <a:off x="3978146" y="691405"/>
            <a:ext cx="4075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Supply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31402-9A82-F040-92CF-A926280C0C05}"/>
              </a:ext>
            </a:extLst>
          </p:cNvPr>
          <p:cNvSpPr txBox="1"/>
          <p:nvPr/>
        </p:nvSpPr>
        <p:spPr>
          <a:xfrm>
            <a:off x="942829" y="3747998"/>
            <a:ext cx="85754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Trojans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32EB5-8ED7-DE4F-A8AD-2F410405825A}"/>
              </a:ext>
            </a:extLst>
          </p:cNvPr>
          <p:cNvGrpSpPr/>
          <p:nvPr/>
        </p:nvGrpSpPr>
        <p:grpSpPr>
          <a:xfrm>
            <a:off x="376593" y="1343892"/>
            <a:ext cx="11278260" cy="1836425"/>
            <a:chOff x="376593" y="1343892"/>
            <a:chExt cx="11278260" cy="18364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79FDA3-75D1-B046-B4F4-A6BC408AE4D6}"/>
                </a:ext>
              </a:extLst>
            </p:cNvPr>
            <p:cNvGrpSpPr/>
            <p:nvPr/>
          </p:nvGrpSpPr>
          <p:grpSpPr>
            <a:xfrm>
              <a:off x="376593" y="1343892"/>
              <a:ext cx="11278260" cy="1739194"/>
              <a:chOff x="-36204" y="1342199"/>
              <a:chExt cx="11278260" cy="1739194"/>
            </a:xfrm>
          </p:grpSpPr>
          <p:pic>
            <p:nvPicPr>
              <p:cNvPr id="20" name="Picture 19" descr="A close-up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63E37D1B-F26D-574B-BD71-17297C9B7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896" y="1876590"/>
                <a:ext cx="1410534" cy="1193794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90553A1-9017-6A42-8A86-172025BE7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647" y="1906954"/>
                <a:ext cx="759134" cy="1113057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CFAA614-5920-DC40-A6E7-2CB288B4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150" y="1906954"/>
                <a:ext cx="795537" cy="1113057"/>
              </a:xfrm>
              <a:prstGeom prst="rect">
                <a:avLst/>
              </a:prstGeom>
            </p:spPr>
          </p:pic>
          <p:pic>
            <p:nvPicPr>
              <p:cNvPr id="40" name="Picture 39" descr="Diagram&#10;&#10;Description automatically generated">
                <a:extLst>
                  <a:ext uri="{FF2B5EF4-FFF2-40B4-BE49-F238E27FC236}">
                    <a16:creationId xmlns:a16="http://schemas.microsoft.com/office/drawing/2014/main" id="{7E25B0B3-1E6A-714D-91F1-4D099A5AE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609" y="1906954"/>
                <a:ext cx="929761" cy="111305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2132AE-E6C7-244D-A631-06DA4B858AD4}"/>
                  </a:ext>
                </a:extLst>
              </p:cNvPr>
              <p:cNvSpPr/>
              <p:nvPr/>
            </p:nvSpPr>
            <p:spPr>
              <a:xfrm>
                <a:off x="2253095" y="1865582"/>
                <a:ext cx="2783376" cy="1215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8D815-9B24-8745-A1C0-31C9680BE0DE}"/>
                  </a:ext>
                </a:extLst>
              </p:cNvPr>
              <p:cNvSpPr txBox="1"/>
              <p:nvPr/>
            </p:nvSpPr>
            <p:spPr>
              <a:xfrm>
                <a:off x="2637230" y="1342199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Integration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B0096A-6D4A-1049-AFDE-7A81320A89EC}"/>
                  </a:ext>
                </a:extLst>
              </p:cNvPr>
              <p:cNvSpPr txBox="1"/>
              <p:nvPr/>
            </p:nvSpPr>
            <p:spPr>
              <a:xfrm>
                <a:off x="5789905" y="134219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Fabrication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9D3C0A-35EC-A841-8385-8748D82E07CF}"/>
                  </a:ext>
                </a:extLst>
              </p:cNvPr>
              <p:cNvSpPr txBox="1"/>
              <p:nvPr/>
            </p:nvSpPr>
            <p:spPr>
              <a:xfrm>
                <a:off x="8193021" y="1342199"/>
                <a:ext cx="988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</a:p>
            </p:txBody>
          </p:sp>
          <p:pic>
            <p:nvPicPr>
              <p:cNvPr id="51" name="Picture 50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6160559A-BAC7-C446-9F83-79788DE52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159637" y="1874180"/>
                <a:ext cx="1082419" cy="1198614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5B34F-9F9E-C043-8F54-E8F6C779D4E4}"/>
                  </a:ext>
                </a:extLst>
              </p:cNvPr>
              <p:cNvSpPr txBox="1"/>
              <p:nvPr/>
            </p:nvSpPr>
            <p:spPr>
              <a:xfrm>
                <a:off x="10339209" y="1342199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B410BE-DFC8-0D49-A82D-BF7EE4E65913}"/>
                  </a:ext>
                </a:extLst>
              </p:cNvPr>
              <p:cNvSpPr txBox="1"/>
              <p:nvPr/>
            </p:nvSpPr>
            <p:spPr>
              <a:xfrm>
                <a:off x="35924" y="1342199"/>
                <a:ext cx="171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IP Acquisition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D9123F2-7B32-EE47-BEC9-24500B23A892}"/>
                  </a:ext>
                </a:extLst>
              </p:cNvPr>
              <p:cNvSpPr/>
              <p:nvPr/>
            </p:nvSpPr>
            <p:spPr>
              <a:xfrm>
                <a:off x="74800" y="1865581"/>
                <a:ext cx="1410535" cy="121581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 descr="Logo&#10;&#10;Description automatically generated">
                <a:extLst>
                  <a:ext uri="{FF2B5EF4-FFF2-40B4-BE49-F238E27FC236}">
                    <a16:creationId xmlns:a16="http://schemas.microsoft.com/office/drawing/2014/main" id="{6BF7AE49-FA9A-0042-8BF6-E407090B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66" y="1932073"/>
                <a:ext cx="909898" cy="1036273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00885B1-D2EE-EE40-834E-EB49BB63D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204" y="1903283"/>
                <a:ext cx="962590" cy="1093853"/>
              </a:xfrm>
              <a:prstGeom prst="rect">
                <a:avLst/>
              </a:prstGeom>
            </p:spPr>
          </p:pic>
          <p:sp>
            <p:nvSpPr>
              <p:cNvPr id="127" name="Chevron 126">
                <a:extLst>
                  <a:ext uri="{FF2B5EF4-FFF2-40B4-BE49-F238E27FC236}">
                    <a16:creationId xmlns:a16="http://schemas.microsoft.com/office/drawing/2014/main" id="{C786C16B-DDE6-2946-B738-88ADB09966C5}"/>
                  </a:ext>
                </a:extLst>
              </p:cNvPr>
              <p:cNvSpPr/>
              <p:nvPr/>
            </p:nvSpPr>
            <p:spPr>
              <a:xfrm>
                <a:off x="1491153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0B9E4515-F288-2848-8ED3-9282C7695D8C}"/>
                  </a:ext>
                </a:extLst>
              </p:cNvPr>
              <p:cNvSpPr/>
              <p:nvPr/>
            </p:nvSpPr>
            <p:spPr>
              <a:xfrm>
                <a:off x="5035081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15230236-8E08-9744-99D1-709B85FD6FF7}"/>
                  </a:ext>
                </a:extLst>
              </p:cNvPr>
              <p:cNvSpPr/>
              <p:nvPr/>
            </p:nvSpPr>
            <p:spPr>
              <a:xfrm>
                <a:off x="7194808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C27ECEA9-F58F-D648-AB60-09CA9B0FF664}"/>
                  </a:ext>
                </a:extLst>
              </p:cNvPr>
              <p:cNvSpPr/>
              <p:nvPr/>
            </p:nvSpPr>
            <p:spPr>
              <a:xfrm>
                <a:off x="9392430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3" name="Picture 72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3F4C3995-30BF-5A42-AC80-07E1FD663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6245548" y="1860086"/>
              <a:ext cx="1353209" cy="1320231"/>
            </a:xfrm>
            <a:prstGeom prst="rect">
              <a:avLst/>
            </a:prstGeom>
          </p:spPr>
        </p:pic>
      </p:grpSp>
      <p:pic>
        <p:nvPicPr>
          <p:cNvPr id="46" name="Picture 45" descr="A diagram of a machine&#10;&#10;Description automatically generated">
            <a:extLst>
              <a:ext uri="{FF2B5EF4-FFF2-40B4-BE49-F238E27FC236}">
                <a16:creationId xmlns:a16="http://schemas.microsoft.com/office/drawing/2014/main" id="{7385EFEE-E877-1F47-8A88-DC987D7DEB6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5402" r="30731" b="53827"/>
          <a:stretch/>
        </p:blipFill>
        <p:spPr>
          <a:xfrm>
            <a:off x="7247885" y="3194669"/>
            <a:ext cx="1204361" cy="1204458"/>
          </a:xfrm>
          <a:prstGeom prst="rect">
            <a:avLst/>
          </a:prstGeom>
        </p:spPr>
      </p:pic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5C5CDCD4-10AA-CD44-BFA7-4CC6061037B5}"/>
              </a:ext>
            </a:extLst>
          </p:cNvPr>
          <p:cNvCxnSpPr>
            <a:cxnSpLocks/>
            <a:stCxn id="46" idx="1"/>
            <a:endCxn id="124" idx="1"/>
          </p:cNvCxnSpPr>
          <p:nvPr/>
        </p:nvCxnSpPr>
        <p:spPr>
          <a:xfrm rot="10800000" flipV="1">
            <a:off x="6190577" y="3796897"/>
            <a:ext cx="1057309" cy="165931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EB649750-B162-5940-A410-BCBE93A2D48F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V="1">
            <a:off x="6336939" y="3796898"/>
            <a:ext cx="910946" cy="746818"/>
          </a:xfrm>
          <a:prstGeom prst="curvedConnector3">
            <a:avLst>
              <a:gd name="adj1" fmla="val 60911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E4225FAA-D9CE-E849-951F-30DC799B7109}"/>
              </a:ext>
            </a:extLst>
          </p:cNvPr>
          <p:cNvCxnSpPr>
            <a:cxnSpLocks/>
            <a:stCxn id="46" idx="3"/>
          </p:cNvCxnSpPr>
          <p:nvPr/>
        </p:nvCxnSpPr>
        <p:spPr>
          <a:xfrm flipH="1">
            <a:off x="6951217" y="3796898"/>
            <a:ext cx="1501029" cy="2748920"/>
          </a:xfrm>
          <a:prstGeom prst="curvedConnector4">
            <a:avLst>
              <a:gd name="adj1" fmla="val -15230"/>
              <a:gd name="adj2" fmla="val 60954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0EEE09CD-6DEF-BB44-9CB6-BCB50337273F}"/>
              </a:ext>
            </a:extLst>
          </p:cNvPr>
          <p:cNvCxnSpPr>
            <a:cxnSpLocks/>
            <a:stCxn id="46" idx="3"/>
            <a:endCxn id="98" idx="1"/>
          </p:cNvCxnSpPr>
          <p:nvPr/>
        </p:nvCxnSpPr>
        <p:spPr>
          <a:xfrm>
            <a:off x="8452246" y="3796898"/>
            <a:ext cx="48085" cy="1734499"/>
          </a:xfrm>
          <a:prstGeom prst="curvedConnector3">
            <a:avLst>
              <a:gd name="adj1" fmla="val 798001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2F9D7A-A4BA-B14C-8E59-715D7589FF03}"/>
              </a:ext>
            </a:extLst>
          </p:cNvPr>
          <p:cNvGrpSpPr/>
          <p:nvPr/>
        </p:nvGrpSpPr>
        <p:grpSpPr>
          <a:xfrm>
            <a:off x="3648947" y="4356409"/>
            <a:ext cx="5417577" cy="2068730"/>
            <a:chOff x="1279234" y="4480198"/>
            <a:chExt cx="5417577" cy="2068730"/>
          </a:xfrm>
        </p:grpSpPr>
        <p:grpSp>
          <p:nvGrpSpPr>
            <p:cNvPr id="75" name="Group 818">
              <a:extLst>
                <a:ext uri="{FF2B5EF4-FFF2-40B4-BE49-F238E27FC236}">
                  <a16:creationId xmlns:a16="http://schemas.microsoft.com/office/drawing/2014/main" id="{58C67689-E439-F846-B096-57540DD69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4581" y="5287869"/>
              <a:ext cx="690808" cy="446826"/>
              <a:chOff x="2650" y="605"/>
              <a:chExt cx="576" cy="346"/>
            </a:xfrm>
          </p:grpSpPr>
          <p:grpSp>
            <p:nvGrpSpPr>
              <p:cNvPr id="151" name="Group 69">
                <a:extLst>
                  <a:ext uri="{FF2B5EF4-FFF2-40B4-BE49-F238E27FC236}">
                    <a16:creationId xmlns:a16="http://schemas.microsoft.com/office/drawing/2014/main" id="{17D22212-C068-1C49-A02C-04E531F14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605"/>
                <a:ext cx="576" cy="346"/>
                <a:chOff x="2304" y="3542"/>
                <a:chExt cx="576" cy="346"/>
              </a:xfrm>
            </p:grpSpPr>
            <p:sp>
              <p:nvSpPr>
                <p:cNvPr id="153" name="AutoShape 65">
                  <a:extLst>
                    <a:ext uri="{FF2B5EF4-FFF2-40B4-BE49-F238E27FC236}">
                      <a16:creationId xmlns:a16="http://schemas.microsoft.com/office/drawing/2014/main" id="{6B3823F3-F682-5849-AACD-677B49BC1C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9" y="3542"/>
                  <a:ext cx="346" cy="346"/>
                </a:xfrm>
                <a:prstGeom prst="flowChartDelay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54" name="Line 66">
                  <a:extLst>
                    <a:ext uri="{FF2B5EF4-FFF2-40B4-BE49-F238E27FC236}">
                      <a16:creationId xmlns:a16="http://schemas.microsoft.com/office/drawing/2014/main" id="{E6011C85-62C3-D14E-8452-D869E6BAD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65" y="3715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Line 67">
                  <a:extLst>
                    <a:ext uri="{FF2B5EF4-FFF2-40B4-BE49-F238E27FC236}">
                      <a16:creationId xmlns:a16="http://schemas.microsoft.com/office/drawing/2014/main" id="{EE98DC2F-FCAB-8442-8CF7-EA2C04E878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60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68">
                  <a:extLst>
                    <a:ext uri="{FF2B5EF4-FFF2-40B4-BE49-F238E27FC236}">
                      <a16:creationId xmlns:a16="http://schemas.microsoft.com/office/drawing/2014/main" id="{D5459B0D-CD5F-1640-9B13-079CE6006E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83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" name="Freeform 815">
                <a:extLst>
                  <a:ext uri="{FF2B5EF4-FFF2-40B4-BE49-F238E27FC236}">
                    <a16:creationId xmlns:a16="http://schemas.microsoft.com/office/drawing/2014/main" id="{996E946E-4CF3-3F43-8FD2-52A35E86B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" y="662"/>
                <a:ext cx="566" cy="228"/>
              </a:xfrm>
              <a:custGeom>
                <a:avLst/>
                <a:gdLst>
                  <a:gd name="T0" fmla="*/ 0 w 566"/>
                  <a:gd name="T1" fmla="*/ 0 h 228"/>
                  <a:gd name="T2" fmla="*/ 566 w 566"/>
                  <a:gd name="T3" fmla="*/ 114 h 228"/>
                  <a:gd name="T4" fmla="*/ 0 w 566"/>
                  <a:gd name="T5" fmla="*/ 228 h 228"/>
                  <a:gd name="T6" fmla="*/ 0 w 566"/>
                  <a:gd name="T7" fmla="*/ 0 h 2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6" h="228">
                    <a:moveTo>
                      <a:pt x="0" y="0"/>
                    </a:moveTo>
                    <a:lnTo>
                      <a:pt x="566" y="114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818">
              <a:extLst>
                <a:ext uri="{FF2B5EF4-FFF2-40B4-BE49-F238E27FC236}">
                  <a16:creationId xmlns:a16="http://schemas.microsoft.com/office/drawing/2014/main" id="{DD204B64-9403-9B48-A431-7DB849E7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3488" y="4947560"/>
              <a:ext cx="691356" cy="460377"/>
              <a:chOff x="2650" y="605"/>
              <a:chExt cx="576" cy="346"/>
            </a:xfrm>
          </p:grpSpPr>
          <p:grpSp>
            <p:nvGrpSpPr>
              <p:cNvPr id="142" name="Group 69">
                <a:extLst>
                  <a:ext uri="{FF2B5EF4-FFF2-40B4-BE49-F238E27FC236}">
                    <a16:creationId xmlns:a16="http://schemas.microsoft.com/office/drawing/2014/main" id="{2E166A9E-6207-4C40-852C-E27A8CEC84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605"/>
                <a:ext cx="576" cy="346"/>
                <a:chOff x="2304" y="3542"/>
                <a:chExt cx="576" cy="346"/>
              </a:xfrm>
            </p:grpSpPr>
            <p:sp>
              <p:nvSpPr>
                <p:cNvPr id="144" name="AutoShape 65">
                  <a:extLst>
                    <a:ext uri="{FF2B5EF4-FFF2-40B4-BE49-F238E27FC236}">
                      <a16:creationId xmlns:a16="http://schemas.microsoft.com/office/drawing/2014/main" id="{C7BE4897-4260-EC46-9D69-C3C5462C18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9" y="3542"/>
                  <a:ext cx="346" cy="346"/>
                </a:xfrm>
                <a:prstGeom prst="flowChartDelay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45" name="Line 66">
                  <a:extLst>
                    <a:ext uri="{FF2B5EF4-FFF2-40B4-BE49-F238E27FC236}">
                      <a16:creationId xmlns:a16="http://schemas.microsoft.com/office/drawing/2014/main" id="{FCA8AFC7-49FD-EE43-BD81-A9F958AD0A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65" y="3715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Line 67">
                  <a:extLst>
                    <a:ext uri="{FF2B5EF4-FFF2-40B4-BE49-F238E27FC236}">
                      <a16:creationId xmlns:a16="http://schemas.microsoft.com/office/drawing/2014/main" id="{6A8BD2B8-5DC6-C548-AA9F-8B63F8B508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60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Line 68">
                  <a:extLst>
                    <a:ext uri="{FF2B5EF4-FFF2-40B4-BE49-F238E27FC236}">
                      <a16:creationId xmlns:a16="http://schemas.microsoft.com/office/drawing/2014/main" id="{8BDDB98C-0AC7-D64A-9327-3CA69A161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83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3" name="Freeform 815">
                <a:extLst>
                  <a:ext uri="{FF2B5EF4-FFF2-40B4-BE49-F238E27FC236}">
                    <a16:creationId xmlns:a16="http://schemas.microsoft.com/office/drawing/2014/main" id="{C785AFE5-124C-D246-B955-9978AB77D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" y="662"/>
                <a:ext cx="566" cy="228"/>
              </a:xfrm>
              <a:custGeom>
                <a:avLst/>
                <a:gdLst>
                  <a:gd name="T0" fmla="*/ 0 w 566"/>
                  <a:gd name="T1" fmla="*/ 0 h 228"/>
                  <a:gd name="T2" fmla="*/ 566 w 566"/>
                  <a:gd name="T3" fmla="*/ 114 h 228"/>
                  <a:gd name="T4" fmla="*/ 0 w 566"/>
                  <a:gd name="T5" fmla="*/ 228 h 228"/>
                  <a:gd name="T6" fmla="*/ 0 w 566"/>
                  <a:gd name="T7" fmla="*/ 0 h 2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6" h="228">
                    <a:moveTo>
                      <a:pt x="0" y="0"/>
                    </a:moveTo>
                    <a:lnTo>
                      <a:pt x="566" y="114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" name="Group 838">
              <a:extLst>
                <a:ext uri="{FF2B5EF4-FFF2-40B4-BE49-F238E27FC236}">
                  <a16:creationId xmlns:a16="http://schemas.microsoft.com/office/drawing/2014/main" id="{8036EA80-AE9F-BD4B-BFD1-0190BF567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9528" y="5811840"/>
              <a:ext cx="679353" cy="460377"/>
              <a:chOff x="3456" y="605"/>
              <a:chExt cx="578" cy="346"/>
            </a:xfrm>
          </p:grpSpPr>
          <p:grpSp>
            <p:nvGrpSpPr>
              <p:cNvPr id="132" name="Group 155">
                <a:extLst>
                  <a:ext uri="{FF2B5EF4-FFF2-40B4-BE49-F238E27FC236}">
                    <a16:creationId xmlns:a16="http://schemas.microsoft.com/office/drawing/2014/main" id="{33E04A8D-9106-7D45-BA7D-70B648528D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7" y="605"/>
                <a:ext cx="577" cy="346"/>
                <a:chOff x="4262" y="3715"/>
                <a:chExt cx="577" cy="346"/>
              </a:xfrm>
            </p:grpSpPr>
            <p:sp>
              <p:nvSpPr>
                <p:cNvPr id="134" name="Line 146">
                  <a:extLst>
                    <a:ext uri="{FF2B5EF4-FFF2-40B4-BE49-F238E27FC236}">
                      <a16:creationId xmlns:a16="http://schemas.microsoft.com/office/drawing/2014/main" id="{A7F71E0E-DFCA-FA44-85ED-33F9D0CA51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4" y="388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147">
                  <a:extLst>
                    <a:ext uri="{FF2B5EF4-FFF2-40B4-BE49-F238E27FC236}">
                      <a16:creationId xmlns:a16="http://schemas.microsoft.com/office/drawing/2014/main" id="{BED57130-0FFC-A843-B309-7D93B9FDBB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2" y="3773"/>
                  <a:ext cx="1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148">
                  <a:extLst>
                    <a:ext uri="{FF2B5EF4-FFF2-40B4-BE49-F238E27FC236}">
                      <a16:creationId xmlns:a16="http://schemas.microsoft.com/office/drawing/2014/main" id="{2366CA70-6768-E145-97CA-893B5995B0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3" y="4003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7" name="Group 149">
                  <a:extLst>
                    <a:ext uri="{FF2B5EF4-FFF2-40B4-BE49-F238E27FC236}">
                      <a16:creationId xmlns:a16="http://schemas.microsoft.com/office/drawing/2014/main" id="{03CE7C99-0DF7-224B-83BA-55C539A143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4" y="3715"/>
                  <a:ext cx="380" cy="346"/>
                  <a:chOff x="2419" y="3542"/>
                  <a:chExt cx="346" cy="346"/>
                </a:xfrm>
              </p:grpSpPr>
              <p:grpSp>
                <p:nvGrpSpPr>
                  <p:cNvPr id="138" name="Group 150">
                    <a:extLst>
                      <a:ext uri="{FF2B5EF4-FFF2-40B4-BE49-F238E27FC236}">
                        <a16:creationId xmlns:a16="http://schemas.microsoft.com/office/drawing/2014/main" id="{47ACEF91-BAD1-C34A-BF39-AF46C487AA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19" y="3542"/>
                    <a:ext cx="346" cy="346"/>
                    <a:chOff x="2477" y="3542"/>
                    <a:chExt cx="288" cy="346"/>
                  </a:xfrm>
                </p:grpSpPr>
                <p:sp>
                  <p:nvSpPr>
                    <p:cNvPr id="140" name="Freeform 151">
                      <a:extLst>
                        <a:ext uri="{FF2B5EF4-FFF2-40B4-BE49-F238E27FC236}">
                          <a16:creationId xmlns:a16="http://schemas.microsoft.com/office/drawing/2014/main" id="{4E12E121-654F-2B48-9656-7001AAB1B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7" y="3542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1" name="Freeform 152">
                      <a:extLst>
                        <a:ext uri="{FF2B5EF4-FFF2-40B4-BE49-F238E27FC236}">
                          <a16:creationId xmlns:a16="http://schemas.microsoft.com/office/drawing/2014/main" id="{0A2C4AEA-2F0E-AA4D-8DC7-C587D1831D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477" y="3715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9" name="Freeform 153">
                    <a:extLst>
                      <a:ext uri="{FF2B5EF4-FFF2-40B4-BE49-F238E27FC236}">
                        <a16:creationId xmlns:a16="http://schemas.microsoft.com/office/drawing/2014/main" id="{68DF30A3-FFCB-0944-A742-40165E0308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" y="3542"/>
                    <a:ext cx="58" cy="346"/>
                  </a:xfrm>
                  <a:custGeom>
                    <a:avLst/>
                    <a:gdLst>
                      <a:gd name="T0" fmla="*/ 0 w 58"/>
                      <a:gd name="T1" fmla="*/ 0 h 346"/>
                      <a:gd name="T2" fmla="*/ 58 w 58"/>
                      <a:gd name="T3" fmla="*/ 173 h 346"/>
                      <a:gd name="T4" fmla="*/ 0 w 58"/>
                      <a:gd name="T5" fmla="*/ 346 h 34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" h="346">
                        <a:moveTo>
                          <a:pt x="0" y="0"/>
                        </a:moveTo>
                        <a:cubicBezTo>
                          <a:pt x="29" y="57"/>
                          <a:pt x="58" y="115"/>
                          <a:pt x="58" y="173"/>
                        </a:cubicBezTo>
                        <a:cubicBezTo>
                          <a:pt x="58" y="231"/>
                          <a:pt x="29" y="288"/>
                          <a:pt x="0" y="346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33" name="Freeform 837">
                <a:extLst>
                  <a:ext uri="{FF2B5EF4-FFF2-40B4-BE49-F238E27FC236}">
                    <a16:creationId xmlns:a16="http://schemas.microsoft.com/office/drawing/2014/main" id="{B6692723-0D5B-EA46-ABFF-686E74F2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662"/>
                <a:ext cx="576" cy="231"/>
              </a:xfrm>
              <a:custGeom>
                <a:avLst/>
                <a:gdLst>
                  <a:gd name="T0" fmla="*/ 0 w 576"/>
                  <a:gd name="T1" fmla="*/ 0 h 231"/>
                  <a:gd name="T2" fmla="*/ 0 w 576"/>
                  <a:gd name="T3" fmla="*/ 231 h 231"/>
                  <a:gd name="T4" fmla="*/ 576 w 576"/>
                  <a:gd name="T5" fmla="*/ 116 h 231"/>
                  <a:gd name="T6" fmla="*/ 0 w 576"/>
                  <a:gd name="T7" fmla="*/ 0 h 2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1">
                    <a:moveTo>
                      <a:pt x="0" y="0"/>
                    </a:moveTo>
                    <a:lnTo>
                      <a:pt x="0" y="231"/>
                    </a:lnTo>
                    <a:lnTo>
                      <a:pt x="576" y="1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" name="Group 826">
              <a:extLst>
                <a:ext uri="{FF2B5EF4-FFF2-40B4-BE49-F238E27FC236}">
                  <a16:creationId xmlns:a16="http://schemas.microsoft.com/office/drawing/2014/main" id="{1392E161-5E00-434C-B847-5B34F5A80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0863" y="5235121"/>
              <a:ext cx="586309" cy="414337"/>
              <a:chOff x="2650" y="3427"/>
              <a:chExt cx="576" cy="346"/>
            </a:xfrm>
          </p:grpSpPr>
          <p:grpSp>
            <p:nvGrpSpPr>
              <p:cNvPr id="123" name="Group 162">
                <a:extLst>
                  <a:ext uri="{FF2B5EF4-FFF2-40B4-BE49-F238E27FC236}">
                    <a16:creationId xmlns:a16="http://schemas.microsoft.com/office/drawing/2014/main" id="{058358D4-6671-A941-BC68-6AED4C1B1D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3427"/>
                <a:ext cx="576" cy="346"/>
                <a:chOff x="1037" y="2966"/>
                <a:chExt cx="576" cy="346"/>
              </a:xfrm>
            </p:grpSpPr>
            <p:grpSp>
              <p:nvGrpSpPr>
                <p:cNvPr id="125" name="Group 156">
                  <a:extLst>
                    <a:ext uri="{FF2B5EF4-FFF2-40B4-BE49-F238E27FC236}">
                      <a16:creationId xmlns:a16="http://schemas.microsoft.com/office/drawing/2014/main" id="{8E41D830-590D-CA4D-84EB-E401582335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7" y="2966"/>
                  <a:ext cx="576" cy="346"/>
                  <a:chOff x="2304" y="3542"/>
                  <a:chExt cx="576" cy="346"/>
                </a:xfrm>
              </p:grpSpPr>
              <p:sp>
                <p:nvSpPr>
                  <p:cNvPr id="128" name="AutoShape 157">
                    <a:extLst>
                      <a:ext uri="{FF2B5EF4-FFF2-40B4-BE49-F238E27FC236}">
                        <a16:creationId xmlns:a16="http://schemas.microsoft.com/office/drawing/2014/main" id="{05A59695-0181-0C44-8940-F2B1696B62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3542"/>
                    <a:ext cx="346" cy="34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29" name="Line 158">
                    <a:extLst>
                      <a:ext uri="{FF2B5EF4-FFF2-40B4-BE49-F238E27FC236}">
                        <a16:creationId xmlns:a16="http://schemas.microsoft.com/office/drawing/2014/main" id="{C5B8410E-21B3-CD4D-8BAA-6AE913ABA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65" y="3715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0" name="Line 159">
                    <a:extLst>
                      <a:ext uri="{FF2B5EF4-FFF2-40B4-BE49-F238E27FC236}">
                        <a16:creationId xmlns:a16="http://schemas.microsoft.com/office/drawing/2014/main" id="{28ADA44F-2E4B-2844-B554-EC672896EA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60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1" name="Line 160">
                    <a:extLst>
                      <a:ext uri="{FF2B5EF4-FFF2-40B4-BE49-F238E27FC236}">
                        <a16:creationId xmlns:a16="http://schemas.microsoft.com/office/drawing/2014/main" id="{BAFE11EF-C714-B643-8ECA-DA8F4B5230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83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6" name="Oval 161">
                  <a:extLst>
                    <a:ext uri="{FF2B5EF4-FFF2-40B4-BE49-F238E27FC236}">
                      <a16:creationId xmlns:a16="http://schemas.microsoft.com/office/drawing/2014/main" id="{F3E70544-DAFB-B649-92C9-6D2ABCB4E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3109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124" name="Freeform 825">
                <a:extLst>
                  <a:ext uri="{FF2B5EF4-FFF2-40B4-BE49-F238E27FC236}">
                    <a16:creationId xmlns:a16="http://schemas.microsoft.com/office/drawing/2014/main" id="{93AEE293-AC47-0D43-861E-BD23997F6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485"/>
                <a:ext cx="576" cy="230"/>
              </a:xfrm>
              <a:custGeom>
                <a:avLst/>
                <a:gdLst>
                  <a:gd name="T0" fmla="*/ 0 w 576"/>
                  <a:gd name="T1" fmla="*/ 0 h 230"/>
                  <a:gd name="T2" fmla="*/ 0 w 576"/>
                  <a:gd name="T3" fmla="*/ 230 h 230"/>
                  <a:gd name="T4" fmla="*/ 576 w 576"/>
                  <a:gd name="T5" fmla="*/ 115 h 230"/>
                  <a:gd name="T6" fmla="*/ 0 w 576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0">
                    <a:moveTo>
                      <a:pt x="0" y="0"/>
                    </a:moveTo>
                    <a:lnTo>
                      <a:pt x="0" y="230"/>
                    </a:lnTo>
                    <a:lnTo>
                      <a:pt x="576" y="1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80F90319-0867-6442-8A01-8C663CFA2FF5}"/>
                </a:ext>
              </a:extLst>
            </p:cNvPr>
            <p:cNvCxnSpPr>
              <a:cxnSpLocks/>
              <a:stCxn id="145" idx="1"/>
              <a:endCxn id="124" idx="0"/>
            </p:cNvCxnSpPr>
            <p:nvPr/>
          </p:nvCxnSpPr>
          <p:spPr>
            <a:xfrm rot="16200000" flipH="1">
              <a:off x="3684440" y="5168154"/>
              <a:ext cx="126826" cy="146019"/>
            </a:xfrm>
            <a:prstGeom prst="bentConnector4">
              <a:avLst>
                <a:gd name="adj1" fmla="val -1"/>
                <a:gd name="adj2" fmla="val 5228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68974001-9B5D-EE41-8DD1-2457DC83D5DA}"/>
                </a:ext>
              </a:extLst>
            </p:cNvPr>
            <p:cNvCxnSpPr>
              <a:cxnSpLocks/>
              <a:stCxn id="133" idx="2"/>
              <a:endCxn id="124" idx="1"/>
            </p:cNvCxnSpPr>
            <p:nvPr/>
          </p:nvCxnSpPr>
          <p:spPr>
            <a:xfrm flipV="1">
              <a:off x="3746530" y="5580002"/>
              <a:ext cx="74333" cy="462026"/>
            </a:xfrm>
            <a:prstGeom prst="bentConnector3">
              <a:avLst>
                <a:gd name="adj1" fmla="val 6268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BEC91C27-FE0F-8547-8507-C9B25ADED0A4}"/>
                </a:ext>
              </a:extLst>
            </p:cNvPr>
            <p:cNvCxnSpPr>
              <a:cxnSpLocks/>
              <a:stCxn id="143" idx="2"/>
              <a:endCxn id="154" idx="1"/>
            </p:cNvCxnSpPr>
            <p:nvPr/>
          </p:nvCxnSpPr>
          <p:spPr>
            <a:xfrm flipH="1">
              <a:off x="2475389" y="5326772"/>
              <a:ext cx="510500" cy="184511"/>
            </a:xfrm>
            <a:prstGeom prst="bentConnector4">
              <a:avLst>
                <a:gd name="adj1" fmla="val 99294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D21BF287-6969-4042-BC6F-9FB0531DA050}"/>
                </a:ext>
              </a:extLst>
            </p:cNvPr>
            <p:cNvCxnSpPr>
              <a:cxnSpLocks/>
              <a:stCxn id="133" idx="0"/>
              <a:endCxn id="152" idx="1"/>
            </p:cNvCxnSpPr>
            <p:nvPr/>
          </p:nvCxnSpPr>
          <p:spPr>
            <a:xfrm flipH="1" flipV="1">
              <a:off x="2465795" y="5508699"/>
              <a:ext cx="603733" cy="378983"/>
            </a:xfrm>
            <a:prstGeom prst="bentConnector3">
              <a:avLst>
                <a:gd name="adj1" fmla="val 9694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A033691-FDAE-1845-B4A3-CAAD9FA47EBC}"/>
                </a:ext>
              </a:extLst>
            </p:cNvPr>
            <p:cNvCxnSpPr>
              <a:stCxn id="133" idx="1"/>
            </p:cNvCxnSpPr>
            <p:nvPr/>
          </p:nvCxnSpPr>
          <p:spPr>
            <a:xfrm flipH="1" flipV="1">
              <a:off x="1560990" y="6180143"/>
              <a:ext cx="1508538" cy="149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CC0D31-9F57-8B49-AE3C-6E80928EDCE7}"/>
                </a:ext>
              </a:extLst>
            </p:cNvPr>
            <p:cNvCxnSpPr>
              <a:cxnSpLocks/>
              <a:stCxn id="146" idx="1"/>
            </p:cNvCxnSpPr>
            <p:nvPr/>
          </p:nvCxnSpPr>
          <p:spPr>
            <a:xfrm flipH="1">
              <a:off x="1587239" y="5024734"/>
              <a:ext cx="1534280" cy="65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26">
              <a:extLst>
                <a:ext uri="{FF2B5EF4-FFF2-40B4-BE49-F238E27FC236}">
                  <a16:creationId xmlns:a16="http://schemas.microsoft.com/office/drawing/2014/main" id="{C58F1D4E-E5F4-A749-AE16-243025DA6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6862" y="4849620"/>
              <a:ext cx="738969" cy="365125"/>
              <a:chOff x="2650" y="3427"/>
              <a:chExt cx="576" cy="346"/>
            </a:xfrm>
          </p:grpSpPr>
          <p:grpSp>
            <p:nvGrpSpPr>
              <p:cNvPr id="115" name="Group 162">
                <a:extLst>
                  <a:ext uri="{FF2B5EF4-FFF2-40B4-BE49-F238E27FC236}">
                    <a16:creationId xmlns:a16="http://schemas.microsoft.com/office/drawing/2014/main" id="{4BB4D897-5449-7544-9DFB-3BFF28DA58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3427"/>
                <a:ext cx="576" cy="346"/>
                <a:chOff x="1037" y="2966"/>
                <a:chExt cx="576" cy="346"/>
              </a:xfrm>
            </p:grpSpPr>
            <p:grpSp>
              <p:nvGrpSpPr>
                <p:cNvPr id="117" name="Group 156">
                  <a:extLst>
                    <a:ext uri="{FF2B5EF4-FFF2-40B4-BE49-F238E27FC236}">
                      <a16:creationId xmlns:a16="http://schemas.microsoft.com/office/drawing/2014/main" id="{CDC78F12-AF3C-3F48-AF38-49C2A517BA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7" y="2966"/>
                  <a:ext cx="576" cy="346"/>
                  <a:chOff x="2304" y="3542"/>
                  <a:chExt cx="576" cy="346"/>
                </a:xfrm>
              </p:grpSpPr>
              <p:sp>
                <p:nvSpPr>
                  <p:cNvPr id="119" name="AutoShape 157">
                    <a:extLst>
                      <a:ext uri="{FF2B5EF4-FFF2-40B4-BE49-F238E27FC236}">
                        <a16:creationId xmlns:a16="http://schemas.microsoft.com/office/drawing/2014/main" id="{5F8065C4-01F0-F74F-A487-A5A5191203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3542"/>
                    <a:ext cx="346" cy="34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20" name="Line 158">
                    <a:extLst>
                      <a:ext uri="{FF2B5EF4-FFF2-40B4-BE49-F238E27FC236}">
                        <a16:creationId xmlns:a16="http://schemas.microsoft.com/office/drawing/2014/main" id="{2152A682-8FB5-BF41-AA75-810CBCDCE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65" y="3715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Line 159">
                    <a:extLst>
                      <a:ext uri="{FF2B5EF4-FFF2-40B4-BE49-F238E27FC236}">
                        <a16:creationId xmlns:a16="http://schemas.microsoft.com/office/drawing/2014/main" id="{8BB950BB-BACA-C14A-ACAC-4ECF4DC5D0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60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Line 160">
                    <a:extLst>
                      <a:ext uri="{FF2B5EF4-FFF2-40B4-BE49-F238E27FC236}">
                        <a16:creationId xmlns:a16="http://schemas.microsoft.com/office/drawing/2014/main" id="{BDF69F27-729F-D942-A2C4-499B978B9D7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83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Oval 161">
                  <a:extLst>
                    <a:ext uri="{FF2B5EF4-FFF2-40B4-BE49-F238E27FC236}">
                      <a16:creationId xmlns:a16="http://schemas.microsoft.com/office/drawing/2014/main" id="{C06FE97C-A105-7F4F-8184-C93EDBC90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3109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116" name="Freeform 825">
                <a:extLst>
                  <a:ext uri="{FF2B5EF4-FFF2-40B4-BE49-F238E27FC236}">
                    <a16:creationId xmlns:a16="http://schemas.microsoft.com/office/drawing/2014/main" id="{6F3F3145-E849-2C4E-B6FD-E15BEEF7E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485"/>
                <a:ext cx="576" cy="230"/>
              </a:xfrm>
              <a:custGeom>
                <a:avLst/>
                <a:gdLst>
                  <a:gd name="T0" fmla="*/ 0 w 576"/>
                  <a:gd name="T1" fmla="*/ 0 h 230"/>
                  <a:gd name="T2" fmla="*/ 0 w 576"/>
                  <a:gd name="T3" fmla="*/ 230 h 230"/>
                  <a:gd name="T4" fmla="*/ 576 w 576"/>
                  <a:gd name="T5" fmla="*/ 115 h 230"/>
                  <a:gd name="T6" fmla="*/ 0 w 576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0">
                    <a:moveTo>
                      <a:pt x="0" y="0"/>
                    </a:moveTo>
                    <a:lnTo>
                      <a:pt x="0" y="230"/>
                    </a:lnTo>
                    <a:lnTo>
                      <a:pt x="576" y="1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7" name="Group 826">
              <a:extLst>
                <a:ext uri="{FF2B5EF4-FFF2-40B4-BE49-F238E27FC236}">
                  <a16:creationId xmlns:a16="http://schemas.microsoft.com/office/drawing/2014/main" id="{A50855E1-57FB-7745-978B-4429E3C412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8558" y="6112369"/>
              <a:ext cx="667255" cy="436559"/>
              <a:chOff x="2650" y="3427"/>
              <a:chExt cx="576" cy="346"/>
            </a:xfrm>
          </p:grpSpPr>
          <p:grpSp>
            <p:nvGrpSpPr>
              <p:cNvPr id="107" name="Group 162">
                <a:extLst>
                  <a:ext uri="{FF2B5EF4-FFF2-40B4-BE49-F238E27FC236}">
                    <a16:creationId xmlns:a16="http://schemas.microsoft.com/office/drawing/2014/main" id="{85B6008D-AE6C-6E44-AE95-990D259C61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3427"/>
                <a:ext cx="576" cy="346"/>
                <a:chOff x="1037" y="2966"/>
                <a:chExt cx="576" cy="346"/>
              </a:xfrm>
            </p:grpSpPr>
            <p:grpSp>
              <p:nvGrpSpPr>
                <p:cNvPr id="109" name="Group 156">
                  <a:extLst>
                    <a:ext uri="{FF2B5EF4-FFF2-40B4-BE49-F238E27FC236}">
                      <a16:creationId xmlns:a16="http://schemas.microsoft.com/office/drawing/2014/main" id="{DAC74A9F-C7F2-A543-B9AF-7759758CE1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7" y="2966"/>
                  <a:ext cx="576" cy="346"/>
                  <a:chOff x="2304" y="3542"/>
                  <a:chExt cx="576" cy="346"/>
                </a:xfrm>
              </p:grpSpPr>
              <p:sp>
                <p:nvSpPr>
                  <p:cNvPr id="111" name="AutoShape 157">
                    <a:extLst>
                      <a:ext uri="{FF2B5EF4-FFF2-40B4-BE49-F238E27FC236}">
                        <a16:creationId xmlns:a16="http://schemas.microsoft.com/office/drawing/2014/main" id="{AAA92852-E961-7447-ABC0-73919DC2DB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3542"/>
                    <a:ext cx="346" cy="34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12" name="Line 158">
                    <a:extLst>
                      <a:ext uri="{FF2B5EF4-FFF2-40B4-BE49-F238E27FC236}">
                        <a16:creationId xmlns:a16="http://schemas.microsoft.com/office/drawing/2014/main" id="{991D5075-EA72-204C-9899-F2BB370BBA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65" y="3715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Line 159">
                    <a:extLst>
                      <a:ext uri="{FF2B5EF4-FFF2-40B4-BE49-F238E27FC236}">
                        <a16:creationId xmlns:a16="http://schemas.microsoft.com/office/drawing/2014/main" id="{5505835E-C03D-844A-9604-98897675E6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60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Line 160">
                    <a:extLst>
                      <a:ext uri="{FF2B5EF4-FFF2-40B4-BE49-F238E27FC236}">
                        <a16:creationId xmlns:a16="http://schemas.microsoft.com/office/drawing/2014/main" id="{7239D175-B5D3-D348-BB22-D84D70568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83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" name="Oval 161">
                  <a:extLst>
                    <a:ext uri="{FF2B5EF4-FFF2-40B4-BE49-F238E27FC236}">
                      <a16:creationId xmlns:a16="http://schemas.microsoft.com/office/drawing/2014/main" id="{5095CB84-EB3D-F546-91B7-EE2D3728B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3109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108" name="Freeform 825">
                <a:extLst>
                  <a:ext uri="{FF2B5EF4-FFF2-40B4-BE49-F238E27FC236}">
                    <a16:creationId xmlns:a16="http://schemas.microsoft.com/office/drawing/2014/main" id="{6A243429-B8AF-6746-BFC6-CE18819E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485"/>
                <a:ext cx="576" cy="230"/>
              </a:xfrm>
              <a:custGeom>
                <a:avLst/>
                <a:gdLst>
                  <a:gd name="T0" fmla="*/ 0 w 576"/>
                  <a:gd name="T1" fmla="*/ 0 h 230"/>
                  <a:gd name="T2" fmla="*/ 0 w 576"/>
                  <a:gd name="T3" fmla="*/ 230 h 230"/>
                  <a:gd name="T4" fmla="*/ 576 w 576"/>
                  <a:gd name="T5" fmla="*/ 115 h 230"/>
                  <a:gd name="T6" fmla="*/ 0 w 576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0">
                    <a:moveTo>
                      <a:pt x="0" y="0"/>
                    </a:moveTo>
                    <a:lnTo>
                      <a:pt x="0" y="230"/>
                    </a:lnTo>
                    <a:lnTo>
                      <a:pt x="576" y="1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8" name="Group 838">
              <a:extLst>
                <a:ext uri="{FF2B5EF4-FFF2-40B4-BE49-F238E27FC236}">
                  <a16:creationId xmlns:a16="http://schemas.microsoft.com/office/drawing/2014/main" id="{5ACC04AF-AE2F-6C42-A2DF-B5E6749774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0618" y="5273305"/>
              <a:ext cx="566193" cy="458787"/>
              <a:chOff x="3456" y="605"/>
              <a:chExt cx="578" cy="346"/>
            </a:xfrm>
          </p:grpSpPr>
          <p:grpSp>
            <p:nvGrpSpPr>
              <p:cNvPr id="97" name="Group 155">
                <a:extLst>
                  <a:ext uri="{FF2B5EF4-FFF2-40B4-BE49-F238E27FC236}">
                    <a16:creationId xmlns:a16="http://schemas.microsoft.com/office/drawing/2014/main" id="{AA39C3C5-1E3D-EB48-9EDF-18A325CC3F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7" y="605"/>
                <a:ext cx="577" cy="346"/>
                <a:chOff x="4262" y="3715"/>
                <a:chExt cx="577" cy="346"/>
              </a:xfrm>
            </p:grpSpPr>
            <p:sp>
              <p:nvSpPr>
                <p:cNvPr id="99" name="Line 146">
                  <a:extLst>
                    <a:ext uri="{FF2B5EF4-FFF2-40B4-BE49-F238E27FC236}">
                      <a16:creationId xmlns:a16="http://schemas.microsoft.com/office/drawing/2014/main" id="{98C0A00F-34C1-B749-A753-8A8A528A8D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4" y="388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147">
                  <a:extLst>
                    <a:ext uri="{FF2B5EF4-FFF2-40B4-BE49-F238E27FC236}">
                      <a16:creationId xmlns:a16="http://schemas.microsoft.com/office/drawing/2014/main" id="{630D38EE-13BB-BE41-B662-87FA424BFE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2" y="3773"/>
                  <a:ext cx="1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148">
                  <a:extLst>
                    <a:ext uri="{FF2B5EF4-FFF2-40B4-BE49-F238E27FC236}">
                      <a16:creationId xmlns:a16="http://schemas.microsoft.com/office/drawing/2014/main" id="{0C830312-D632-474A-8CA0-F6B0DE6800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3" y="4003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2" name="Group 149">
                  <a:extLst>
                    <a:ext uri="{FF2B5EF4-FFF2-40B4-BE49-F238E27FC236}">
                      <a16:creationId xmlns:a16="http://schemas.microsoft.com/office/drawing/2014/main" id="{B5BE1B83-0BBB-9B43-89E4-475B8CC7CD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4" y="3715"/>
                  <a:ext cx="380" cy="346"/>
                  <a:chOff x="2419" y="3542"/>
                  <a:chExt cx="346" cy="346"/>
                </a:xfrm>
              </p:grpSpPr>
              <p:grpSp>
                <p:nvGrpSpPr>
                  <p:cNvPr id="103" name="Group 150">
                    <a:extLst>
                      <a:ext uri="{FF2B5EF4-FFF2-40B4-BE49-F238E27FC236}">
                        <a16:creationId xmlns:a16="http://schemas.microsoft.com/office/drawing/2014/main" id="{939D4119-8933-2447-A2DD-C1D23B95CF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19" y="3542"/>
                    <a:ext cx="346" cy="346"/>
                    <a:chOff x="2477" y="3542"/>
                    <a:chExt cx="288" cy="346"/>
                  </a:xfrm>
                </p:grpSpPr>
                <p:sp>
                  <p:nvSpPr>
                    <p:cNvPr id="105" name="Freeform 151">
                      <a:extLst>
                        <a:ext uri="{FF2B5EF4-FFF2-40B4-BE49-F238E27FC236}">
                          <a16:creationId xmlns:a16="http://schemas.microsoft.com/office/drawing/2014/main" id="{7DD66615-AFD8-6347-8F2B-C3AD77FEAF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7" y="3542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 152">
                      <a:extLst>
                        <a:ext uri="{FF2B5EF4-FFF2-40B4-BE49-F238E27FC236}">
                          <a16:creationId xmlns:a16="http://schemas.microsoft.com/office/drawing/2014/main" id="{072B21FF-3CEA-0B4B-8366-4E93DD0FD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477" y="3715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4" name="Freeform 153">
                    <a:extLst>
                      <a:ext uri="{FF2B5EF4-FFF2-40B4-BE49-F238E27FC236}">
                        <a16:creationId xmlns:a16="http://schemas.microsoft.com/office/drawing/2014/main" id="{F3A4D03F-0BF6-0B4F-B9FB-ABE8EAE08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" y="3542"/>
                    <a:ext cx="58" cy="346"/>
                  </a:xfrm>
                  <a:custGeom>
                    <a:avLst/>
                    <a:gdLst>
                      <a:gd name="T0" fmla="*/ 0 w 58"/>
                      <a:gd name="T1" fmla="*/ 0 h 346"/>
                      <a:gd name="T2" fmla="*/ 58 w 58"/>
                      <a:gd name="T3" fmla="*/ 173 h 346"/>
                      <a:gd name="T4" fmla="*/ 0 w 58"/>
                      <a:gd name="T5" fmla="*/ 346 h 34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" h="346">
                        <a:moveTo>
                          <a:pt x="0" y="0"/>
                        </a:moveTo>
                        <a:cubicBezTo>
                          <a:pt x="29" y="57"/>
                          <a:pt x="58" y="115"/>
                          <a:pt x="58" y="173"/>
                        </a:cubicBezTo>
                        <a:cubicBezTo>
                          <a:pt x="58" y="231"/>
                          <a:pt x="29" y="288"/>
                          <a:pt x="0" y="346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8" name="Freeform 837">
                <a:extLst>
                  <a:ext uri="{FF2B5EF4-FFF2-40B4-BE49-F238E27FC236}">
                    <a16:creationId xmlns:a16="http://schemas.microsoft.com/office/drawing/2014/main" id="{21F983A9-2BB3-6B4D-9D41-699060750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662"/>
                <a:ext cx="576" cy="231"/>
              </a:xfrm>
              <a:custGeom>
                <a:avLst/>
                <a:gdLst>
                  <a:gd name="T0" fmla="*/ 0 w 576"/>
                  <a:gd name="T1" fmla="*/ 0 h 231"/>
                  <a:gd name="T2" fmla="*/ 0 w 576"/>
                  <a:gd name="T3" fmla="*/ 231 h 231"/>
                  <a:gd name="T4" fmla="*/ 576 w 576"/>
                  <a:gd name="T5" fmla="*/ 116 h 231"/>
                  <a:gd name="T6" fmla="*/ 0 w 576"/>
                  <a:gd name="T7" fmla="*/ 0 h 2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1">
                    <a:moveTo>
                      <a:pt x="0" y="0"/>
                    </a:moveTo>
                    <a:lnTo>
                      <a:pt x="0" y="231"/>
                    </a:lnTo>
                    <a:lnTo>
                      <a:pt x="576" y="1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439D74BB-7106-4A42-90C4-61E73247DF1A}"/>
                </a:ext>
              </a:extLst>
            </p:cNvPr>
            <p:cNvCxnSpPr>
              <a:stCxn id="124" idx="2"/>
              <a:endCxn id="116" idx="1"/>
            </p:cNvCxnSpPr>
            <p:nvPr/>
          </p:nvCxnSpPr>
          <p:spPr>
            <a:xfrm flipV="1">
              <a:off x="4407172" y="5153539"/>
              <a:ext cx="409690" cy="288750"/>
            </a:xfrm>
            <a:prstGeom prst="bentConnector3">
              <a:avLst>
                <a:gd name="adj1" fmla="val 4262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1F94BA44-D2DF-8847-9418-913580A4F1F2}"/>
                </a:ext>
              </a:extLst>
            </p:cNvPr>
            <p:cNvCxnSpPr>
              <a:cxnSpLocks/>
              <a:stCxn id="124" idx="2"/>
              <a:endCxn id="108" idx="0"/>
            </p:cNvCxnSpPr>
            <p:nvPr/>
          </p:nvCxnSpPr>
          <p:spPr>
            <a:xfrm>
              <a:off x="4407172" y="5442289"/>
              <a:ext cx="571386" cy="743260"/>
            </a:xfrm>
            <a:prstGeom prst="bentConnector3">
              <a:avLst>
                <a:gd name="adj1" fmla="val 3239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318253F8-75DB-DC49-AFC2-6BF0B4255404}"/>
                </a:ext>
              </a:extLst>
            </p:cNvPr>
            <p:cNvCxnSpPr>
              <a:cxnSpLocks/>
              <a:stCxn id="133" idx="1"/>
              <a:endCxn id="114" idx="0"/>
            </p:cNvCxnSpPr>
            <p:nvPr/>
          </p:nvCxnSpPr>
          <p:spPr>
            <a:xfrm>
              <a:off x="3069528" y="6195044"/>
              <a:ext cx="1909030" cy="280704"/>
            </a:xfrm>
            <a:prstGeom prst="bentConnector4">
              <a:avLst>
                <a:gd name="adj1" fmla="val -11466"/>
                <a:gd name="adj2" fmla="val 181438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829F3129-D6BD-934E-B9AF-19513CBBDF0F}"/>
                </a:ext>
              </a:extLst>
            </p:cNvPr>
            <p:cNvCxnSpPr>
              <a:cxnSpLocks/>
              <a:stCxn id="143" idx="0"/>
              <a:endCxn id="116" idx="0"/>
            </p:cNvCxnSpPr>
            <p:nvPr/>
          </p:nvCxnSpPr>
          <p:spPr>
            <a:xfrm flipV="1">
              <a:off x="2985889" y="4910826"/>
              <a:ext cx="1830973" cy="112576"/>
            </a:xfrm>
            <a:prstGeom prst="bentConnector5">
              <a:avLst>
                <a:gd name="adj1" fmla="val -1122"/>
                <a:gd name="adj2" fmla="val 303063"/>
                <a:gd name="adj3" fmla="val 848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C27C1A6C-DF88-A140-AE76-12C5AF7C7C50}"/>
                </a:ext>
              </a:extLst>
            </p:cNvPr>
            <p:cNvCxnSpPr>
              <a:cxnSpLocks/>
              <a:stCxn id="120" idx="1"/>
              <a:endCxn id="98" idx="0"/>
            </p:cNvCxnSpPr>
            <p:nvPr/>
          </p:nvCxnSpPr>
          <p:spPr>
            <a:xfrm rot="16200000" flipH="1">
              <a:off x="5684873" y="4903142"/>
              <a:ext cx="316702" cy="574787"/>
            </a:xfrm>
            <a:prstGeom prst="bentConnector4">
              <a:avLst>
                <a:gd name="adj1" fmla="val -1"/>
                <a:gd name="adj2" fmla="val 42537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BF6A29E1-3841-D444-A066-03C54A70E321}"/>
                </a:ext>
              </a:extLst>
            </p:cNvPr>
            <p:cNvCxnSpPr>
              <a:cxnSpLocks/>
              <a:stCxn id="108" idx="2"/>
              <a:endCxn id="98" idx="1"/>
            </p:cNvCxnSpPr>
            <p:nvPr/>
          </p:nvCxnSpPr>
          <p:spPr>
            <a:xfrm flipV="1">
              <a:off x="5645813" y="5655186"/>
              <a:ext cx="484805" cy="675462"/>
            </a:xfrm>
            <a:prstGeom prst="bentConnector3">
              <a:avLst>
                <a:gd name="adj1" fmla="val 3802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F796F3D-009E-704E-9DCC-CF90EF339E20}"/>
                </a:ext>
              </a:extLst>
            </p:cNvPr>
            <p:cNvSpPr txBox="1"/>
            <p:nvPr/>
          </p:nvSpPr>
          <p:spPr>
            <a:xfrm>
              <a:off x="1279234" y="448019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36689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Trust Issues in Supply Chain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7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6FCF69-A723-274C-AD3B-307DBA447CD9}"/>
              </a:ext>
            </a:extLst>
          </p:cNvPr>
          <p:cNvSpPr txBox="1"/>
          <p:nvPr/>
        </p:nvSpPr>
        <p:spPr>
          <a:xfrm>
            <a:off x="3978146" y="691405"/>
            <a:ext cx="4075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Supply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31402-9A82-F040-92CF-A926280C0C05}"/>
              </a:ext>
            </a:extLst>
          </p:cNvPr>
          <p:cNvSpPr txBox="1"/>
          <p:nvPr/>
        </p:nvSpPr>
        <p:spPr>
          <a:xfrm>
            <a:off x="942829" y="3747998"/>
            <a:ext cx="218450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Piracy/Counterfeiting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32EB5-8ED7-DE4F-A8AD-2F410405825A}"/>
              </a:ext>
            </a:extLst>
          </p:cNvPr>
          <p:cNvGrpSpPr/>
          <p:nvPr/>
        </p:nvGrpSpPr>
        <p:grpSpPr>
          <a:xfrm>
            <a:off x="376593" y="1343892"/>
            <a:ext cx="11278260" cy="1836425"/>
            <a:chOff x="376593" y="1343892"/>
            <a:chExt cx="11278260" cy="18364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79FDA3-75D1-B046-B4F4-A6BC408AE4D6}"/>
                </a:ext>
              </a:extLst>
            </p:cNvPr>
            <p:cNvGrpSpPr/>
            <p:nvPr/>
          </p:nvGrpSpPr>
          <p:grpSpPr>
            <a:xfrm>
              <a:off x="376593" y="1343892"/>
              <a:ext cx="11278260" cy="1739194"/>
              <a:chOff x="-36204" y="1342199"/>
              <a:chExt cx="11278260" cy="1739194"/>
            </a:xfrm>
          </p:grpSpPr>
          <p:pic>
            <p:nvPicPr>
              <p:cNvPr id="20" name="Picture 19" descr="A close-up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63E37D1B-F26D-574B-BD71-17297C9B7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896" y="1876590"/>
                <a:ext cx="1410534" cy="1193794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90553A1-9017-6A42-8A86-172025BE7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647" y="1906954"/>
                <a:ext cx="759134" cy="1113057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CFAA614-5920-DC40-A6E7-2CB288B4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150" y="1906954"/>
                <a:ext cx="795537" cy="1113057"/>
              </a:xfrm>
              <a:prstGeom prst="rect">
                <a:avLst/>
              </a:prstGeom>
            </p:spPr>
          </p:pic>
          <p:pic>
            <p:nvPicPr>
              <p:cNvPr id="40" name="Picture 39" descr="Diagram&#10;&#10;Description automatically generated">
                <a:extLst>
                  <a:ext uri="{FF2B5EF4-FFF2-40B4-BE49-F238E27FC236}">
                    <a16:creationId xmlns:a16="http://schemas.microsoft.com/office/drawing/2014/main" id="{7E25B0B3-1E6A-714D-91F1-4D099A5AE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609" y="1906954"/>
                <a:ext cx="929761" cy="111305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2132AE-E6C7-244D-A631-06DA4B858AD4}"/>
                  </a:ext>
                </a:extLst>
              </p:cNvPr>
              <p:cNvSpPr/>
              <p:nvPr/>
            </p:nvSpPr>
            <p:spPr>
              <a:xfrm>
                <a:off x="2253095" y="1865582"/>
                <a:ext cx="2783376" cy="1215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8D815-9B24-8745-A1C0-31C9680BE0DE}"/>
                  </a:ext>
                </a:extLst>
              </p:cNvPr>
              <p:cNvSpPr txBox="1"/>
              <p:nvPr/>
            </p:nvSpPr>
            <p:spPr>
              <a:xfrm>
                <a:off x="2637230" y="1342199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Integration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B0096A-6D4A-1049-AFDE-7A81320A89EC}"/>
                  </a:ext>
                </a:extLst>
              </p:cNvPr>
              <p:cNvSpPr txBox="1"/>
              <p:nvPr/>
            </p:nvSpPr>
            <p:spPr>
              <a:xfrm>
                <a:off x="5789905" y="134219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Fabrication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9D3C0A-35EC-A841-8385-8748D82E07CF}"/>
                  </a:ext>
                </a:extLst>
              </p:cNvPr>
              <p:cNvSpPr txBox="1"/>
              <p:nvPr/>
            </p:nvSpPr>
            <p:spPr>
              <a:xfrm>
                <a:off x="8193021" y="1342199"/>
                <a:ext cx="988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</a:p>
            </p:txBody>
          </p:sp>
          <p:pic>
            <p:nvPicPr>
              <p:cNvPr id="51" name="Picture 50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6160559A-BAC7-C446-9F83-79788DE52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159637" y="1874180"/>
                <a:ext cx="1082419" cy="1198614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5B34F-9F9E-C043-8F54-E8F6C779D4E4}"/>
                  </a:ext>
                </a:extLst>
              </p:cNvPr>
              <p:cNvSpPr txBox="1"/>
              <p:nvPr/>
            </p:nvSpPr>
            <p:spPr>
              <a:xfrm>
                <a:off x="10339209" y="1342199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B410BE-DFC8-0D49-A82D-BF7EE4E65913}"/>
                  </a:ext>
                </a:extLst>
              </p:cNvPr>
              <p:cNvSpPr txBox="1"/>
              <p:nvPr/>
            </p:nvSpPr>
            <p:spPr>
              <a:xfrm>
                <a:off x="35924" y="1342199"/>
                <a:ext cx="171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IP Acquisition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D9123F2-7B32-EE47-BEC9-24500B23A892}"/>
                  </a:ext>
                </a:extLst>
              </p:cNvPr>
              <p:cNvSpPr/>
              <p:nvPr/>
            </p:nvSpPr>
            <p:spPr>
              <a:xfrm>
                <a:off x="74800" y="1865581"/>
                <a:ext cx="1410535" cy="121581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 descr="Logo&#10;&#10;Description automatically generated">
                <a:extLst>
                  <a:ext uri="{FF2B5EF4-FFF2-40B4-BE49-F238E27FC236}">
                    <a16:creationId xmlns:a16="http://schemas.microsoft.com/office/drawing/2014/main" id="{6BF7AE49-FA9A-0042-8BF6-E407090B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66" y="1932073"/>
                <a:ext cx="909898" cy="1036273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00885B1-D2EE-EE40-834E-EB49BB63D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204" y="1903283"/>
                <a:ext cx="962590" cy="1093853"/>
              </a:xfrm>
              <a:prstGeom prst="rect">
                <a:avLst/>
              </a:prstGeom>
            </p:spPr>
          </p:pic>
          <p:sp>
            <p:nvSpPr>
              <p:cNvPr id="127" name="Chevron 126">
                <a:extLst>
                  <a:ext uri="{FF2B5EF4-FFF2-40B4-BE49-F238E27FC236}">
                    <a16:creationId xmlns:a16="http://schemas.microsoft.com/office/drawing/2014/main" id="{C786C16B-DDE6-2946-B738-88ADB09966C5}"/>
                  </a:ext>
                </a:extLst>
              </p:cNvPr>
              <p:cNvSpPr/>
              <p:nvPr/>
            </p:nvSpPr>
            <p:spPr>
              <a:xfrm>
                <a:off x="1491153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0B9E4515-F288-2848-8ED3-9282C7695D8C}"/>
                  </a:ext>
                </a:extLst>
              </p:cNvPr>
              <p:cNvSpPr/>
              <p:nvPr/>
            </p:nvSpPr>
            <p:spPr>
              <a:xfrm>
                <a:off x="5035081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15230236-8E08-9744-99D1-709B85FD6FF7}"/>
                  </a:ext>
                </a:extLst>
              </p:cNvPr>
              <p:cNvSpPr/>
              <p:nvPr/>
            </p:nvSpPr>
            <p:spPr>
              <a:xfrm>
                <a:off x="7194808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C27ECEA9-F58F-D648-AB60-09CA9B0FF664}"/>
                  </a:ext>
                </a:extLst>
              </p:cNvPr>
              <p:cNvSpPr/>
              <p:nvPr/>
            </p:nvSpPr>
            <p:spPr>
              <a:xfrm>
                <a:off x="9392430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3" name="Picture 72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3F4C3995-30BF-5A42-AC80-07E1FD663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6245548" y="1860086"/>
              <a:ext cx="1353209" cy="132023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2F9D7A-A4BA-B14C-8E59-715D7589FF03}"/>
              </a:ext>
            </a:extLst>
          </p:cNvPr>
          <p:cNvGrpSpPr/>
          <p:nvPr/>
        </p:nvGrpSpPr>
        <p:grpSpPr>
          <a:xfrm>
            <a:off x="1844141" y="4224644"/>
            <a:ext cx="5417577" cy="2068730"/>
            <a:chOff x="1279234" y="4480198"/>
            <a:chExt cx="5417577" cy="2068730"/>
          </a:xfrm>
        </p:grpSpPr>
        <p:grpSp>
          <p:nvGrpSpPr>
            <p:cNvPr id="75" name="Group 818">
              <a:extLst>
                <a:ext uri="{FF2B5EF4-FFF2-40B4-BE49-F238E27FC236}">
                  <a16:creationId xmlns:a16="http://schemas.microsoft.com/office/drawing/2014/main" id="{58C67689-E439-F846-B096-57540DD69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4581" y="5287869"/>
              <a:ext cx="690808" cy="446826"/>
              <a:chOff x="2650" y="605"/>
              <a:chExt cx="576" cy="346"/>
            </a:xfrm>
          </p:grpSpPr>
          <p:grpSp>
            <p:nvGrpSpPr>
              <p:cNvPr id="151" name="Group 69">
                <a:extLst>
                  <a:ext uri="{FF2B5EF4-FFF2-40B4-BE49-F238E27FC236}">
                    <a16:creationId xmlns:a16="http://schemas.microsoft.com/office/drawing/2014/main" id="{17D22212-C068-1C49-A02C-04E531F14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605"/>
                <a:ext cx="576" cy="346"/>
                <a:chOff x="2304" y="3542"/>
                <a:chExt cx="576" cy="346"/>
              </a:xfrm>
            </p:grpSpPr>
            <p:sp>
              <p:nvSpPr>
                <p:cNvPr id="153" name="AutoShape 65">
                  <a:extLst>
                    <a:ext uri="{FF2B5EF4-FFF2-40B4-BE49-F238E27FC236}">
                      <a16:creationId xmlns:a16="http://schemas.microsoft.com/office/drawing/2014/main" id="{6B3823F3-F682-5849-AACD-677B49BC1C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9" y="3542"/>
                  <a:ext cx="346" cy="346"/>
                </a:xfrm>
                <a:prstGeom prst="flowChartDelay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54" name="Line 66">
                  <a:extLst>
                    <a:ext uri="{FF2B5EF4-FFF2-40B4-BE49-F238E27FC236}">
                      <a16:creationId xmlns:a16="http://schemas.microsoft.com/office/drawing/2014/main" id="{E6011C85-62C3-D14E-8452-D869E6BAD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65" y="3715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Line 67">
                  <a:extLst>
                    <a:ext uri="{FF2B5EF4-FFF2-40B4-BE49-F238E27FC236}">
                      <a16:creationId xmlns:a16="http://schemas.microsoft.com/office/drawing/2014/main" id="{EE98DC2F-FCAB-8442-8CF7-EA2C04E878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60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68">
                  <a:extLst>
                    <a:ext uri="{FF2B5EF4-FFF2-40B4-BE49-F238E27FC236}">
                      <a16:creationId xmlns:a16="http://schemas.microsoft.com/office/drawing/2014/main" id="{D5459B0D-CD5F-1640-9B13-079CE6006E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83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" name="Freeform 815">
                <a:extLst>
                  <a:ext uri="{FF2B5EF4-FFF2-40B4-BE49-F238E27FC236}">
                    <a16:creationId xmlns:a16="http://schemas.microsoft.com/office/drawing/2014/main" id="{996E946E-4CF3-3F43-8FD2-52A35E86B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" y="662"/>
                <a:ext cx="566" cy="228"/>
              </a:xfrm>
              <a:custGeom>
                <a:avLst/>
                <a:gdLst>
                  <a:gd name="T0" fmla="*/ 0 w 566"/>
                  <a:gd name="T1" fmla="*/ 0 h 228"/>
                  <a:gd name="T2" fmla="*/ 566 w 566"/>
                  <a:gd name="T3" fmla="*/ 114 h 228"/>
                  <a:gd name="T4" fmla="*/ 0 w 566"/>
                  <a:gd name="T5" fmla="*/ 228 h 228"/>
                  <a:gd name="T6" fmla="*/ 0 w 566"/>
                  <a:gd name="T7" fmla="*/ 0 h 2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6" h="228">
                    <a:moveTo>
                      <a:pt x="0" y="0"/>
                    </a:moveTo>
                    <a:lnTo>
                      <a:pt x="566" y="114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818">
              <a:extLst>
                <a:ext uri="{FF2B5EF4-FFF2-40B4-BE49-F238E27FC236}">
                  <a16:creationId xmlns:a16="http://schemas.microsoft.com/office/drawing/2014/main" id="{DD204B64-9403-9B48-A431-7DB849E7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3488" y="4947560"/>
              <a:ext cx="691356" cy="460377"/>
              <a:chOff x="2650" y="605"/>
              <a:chExt cx="576" cy="346"/>
            </a:xfrm>
          </p:grpSpPr>
          <p:grpSp>
            <p:nvGrpSpPr>
              <p:cNvPr id="142" name="Group 69">
                <a:extLst>
                  <a:ext uri="{FF2B5EF4-FFF2-40B4-BE49-F238E27FC236}">
                    <a16:creationId xmlns:a16="http://schemas.microsoft.com/office/drawing/2014/main" id="{2E166A9E-6207-4C40-852C-E27A8CEC84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605"/>
                <a:ext cx="576" cy="346"/>
                <a:chOff x="2304" y="3542"/>
                <a:chExt cx="576" cy="346"/>
              </a:xfrm>
            </p:grpSpPr>
            <p:sp>
              <p:nvSpPr>
                <p:cNvPr id="144" name="AutoShape 65">
                  <a:extLst>
                    <a:ext uri="{FF2B5EF4-FFF2-40B4-BE49-F238E27FC236}">
                      <a16:creationId xmlns:a16="http://schemas.microsoft.com/office/drawing/2014/main" id="{C7BE4897-4260-EC46-9D69-C3C5462C18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9" y="3542"/>
                  <a:ext cx="346" cy="346"/>
                </a:xfrm>
                <a:prstGeom prst="flowChartDelay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45" name="Line 66">
                  <a:extLst>
                    <a:ext uri="{FF2B5EF4-FFF2-40B4-BE49-F238E27FC236}">
                      <a16:creationId xmlns:a16="http://schemas.microsoft.com/office/drawing/2014/main" id="{FCA8AFC7-49FD-EE43-BD81-A9F958AD0A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65" y="3715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Line 67">
                  <a:extLst>
                    <a:ext uri="{FF2B5EF4-FFF2-40B4-BE49-F238E27FC236}">
                      <a16:creationId xmlns:a16="http://schemas.microsoft.com/office/drawing/2014/main" id="{6A8BD2B8-5DC6-C548-AA9F-8B63F8B508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60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Line 68">
                  <a:extLst>
                    <a:ext uri="{FF2B5EF4-FFF2-40B4-BE49-F238E27FC236}">
                      <a16:creationId xmlns:a16="http://schemas.microsoft.com/office/drawing/2014/main" id="{8BDDB98C-0AC7-D64A-9327-3CA69A161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83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3" name="Freeform 815">
                <a:extLst>
                  <a:ext uri="{FF2B5EF4-FFF2-40B4-BE49-F238E27FC236}">
                    <a16:creationId xmlns:a16="http://schemas.microsoft.com/office/drawing/2014/main" id="{C785AFE5-124C-D246-B955-9978AB77D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" y="662"/>
                <a:ext cx="566" cy="228"/>
              </a:xfrm>
              <a:custGeom>
                <a:avLst/>
                <a:gdLst>
                  <a:gd name="T0" fmla="*/ 0 w 566"/>
                  <a:gd name="T1" fmla="*/ 0 h 228"/>
                  <a:gd name="T2" fmla="*/ 566 w 566"/>
                  <a:gd name="T3" fmla="*/ 114 h 228"/>
                  <a:gd name="T4" fmla="*/ 0 w 566"/>
                  <a:gd name="T5" fmla="*/ 228 h 228"/>
                  <a:gd name="T6" fmla="*/ 0 w 566"/>
                  <a:gd name="T7" fmla="*/ 0 h 2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6" h="228">
                    <a:moveTo>
                      <a:pt x="0" y="0"/>
                    </a:moveTo>
                    <a:lnTo>
                      <a:pt x="566" y="114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" name="Group 838">
              <a:extLst>
                <a:ext uri="{FF2B5EF4-FFF2-40B4-BE49-F238E27FC236}">
                  <a16:creationId xmlns:a16="http://schemas.microsoft.com/office/drawing/2014/main" id="{8036EA80-AE9F-BD4B-BFD1-0190BF567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9528" y="5811840"/>
              <a:ext cx="679353" cy="460377"/>
              <a:chOff x="3456" y="605"/>
              <a:chExt cx="578" cy="346"/>
            </a:xfrm>
          </p:grpSpPr>
          <p:grpSp>
            <p:nvGrpSpPr>
              <p:cNvPr id="132" name="Group 155">
                <a:extLst>
                  <a:ext uri="{FF2B5EF4-FFF2-40B4-BE49-F238E27FC236}">
                    <a16:creationId xmlns:a16="http://schemas.microsoft.com/office/drawing/2014/main" id="{33E04A8D-9106-7D45-BA7D-70B648528D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7" y="605"/>
                <a:ext cx="577" cy="346"/>
                <a:chOff x="4262" y="3715"/>
                <a:chExt cx="577" cy="346"/>
              </a:xfrm>
            </p:grpSpPr>
            <p:sp>
              <p:nvSpPr>
                <p:cNvPr id="134" name="Line 146">
                  <a:extLst>
                    <a:ext uri="{FF2B5EF4-FFF2-40B4-BE49-F238E27FC236}">
                      <a16:creationId xmlns:a16="http://schemas.microsoft.com/office/drawing/2014/main" id="{A7F71E0E-DFCA-FA44-85ED-33F9D0CA51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4" y="388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147">
                  <a:extLst>
                    <a:ext uri="{FF2B5EF4-FFF2-40B4-BE49-F238E27FC236}">
                      <a16:creationId xmlns:a16="http://schemas.microsoft.com/office/drawing/2014/main" id="{BED57130-0FFC-A843-B309-7D93B9FDBB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2" y="3773"/>
                  <a:ext cx="1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148">
                  <a:extLst>
                    <a:ext uri="{FF2B5EF4-FFF2-40B4-BE49-F238E27FC236}">
                      <a16:creationId xmlns:a16="http://schemas.microsoft.com/office/drawing/2014/main" id="{2366CA70-6768-E145-97CA-893B5995B0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3" y="4003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7" name="Group 149">
                  <a:extLst>
                    <a:ext uri="{FF2B5EF4-FFF2-40B4-BE49-F238E27FC236}">
                      <a16:creationId xmlns:a16="http://schemas.microsoft.com/office/drawing/2014/main" id="{03CE7C99-0DF7-224B-83BA-55C539A143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4" y="3715"/>
                  <a:ext cx="380" cy="346"/>
                  <a:chOff x="2419" y="3542"/>
                  <a:chExt cx="346" cy="346"/>
                </a:xfrm>
              </p:grpSpPr>
              <p:grpSp>
                <p:nvGrpSpPr>
                  <p:cNvPr id="138" name="Group 150">
                    <a:extLst>
                      <a:ext uri="{FF2B5EF4-FFF2-40B4-BE49-F238E27FC236}">
                        <a16:creationId xmlns:a16="http://schemas.microsoft.com/office/drawing/2014/main" id="{47ACEF91-BAD1-C34A-BF39-AF46C487AA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19" y="3542"/>
                    <a:ext cx="346" cy="346"/>
                    <a:chOff x="2477" y="3542"/>
                    <a:chExt cx="288" cy="346"/>
                  </a:xfrm>
                </p:grpSpPr>
                <p:sp>
                  <p:nvSpPr>
                    <p:cNvPr id="140" name="Freeform 151">
                      <a:extLst>
                        <a:ext uri="{FF2B5EF4-FFF2-40B4-BE49-F238E27FC236}">
                          <a16:creationId xmlns:a16="http://schemas.microsoft.com/office/drawing/2014/main" id="{4E12E121-654F-2B48-9656-7001AAB1B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7" y="3542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1" name="Freeform 152">
                      <a:extLst>
                        <a:ext uri="{FF2B5EF4-FFF2-40B4-BE49-F238E27FC236}">
                          <a16:creationId xmlns:a16="http://schemas.microsoft.com/office/drawing/2014/main" id="{0A2C4AEA-2F0E-AA4D-8DC7-C587D1831D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477" y="3715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9" name="Freeform 153">
                    <a:extLst>
                      <a:ext uri="{FF2B5EF4-FFF2-40B4-BE49-F238E27FC236}">
                        <a16:creationId xmlns:a16="http://schemas.microsoft.com/office/drawing/2014/main" id="{68DF30A3-FFCB-0944-A742-40165E0308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" y="3542"/>
                    <a:ext cx="58" cy="346"/>
                  </a:xfrm>
                  <a:custGeom>
                    <a:avLst/>
                    <a:gdLst>
                      <a:gd name="T0" fmla="*/ 0 w 58"/>
                      <a:gd name="T1" fmla="*/ 0 h 346"/>
                      <a:gd name="T2" fmla="*/ 58 w 58"/>
                      <a:gd name="T3" fmla="*/ 173 h 346"/>
                      <a:gd name="T4" fmla="*/ 0 w 58"/>
                      <a:gd name="T5" fmla="*/ 346 h 34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" h="346">
                        <a:moveTo>
                          <a:pt x="0" y="0"/>
                        </a:moveTo>
                        <a:cubicBezTo>
                          <a:pt x="29" y="57"/>
                          <a:pt x="58" y="115"/>
                          <a:pt x="58" y="173"/>
                        </a:cubicBezTo>
                        <a:cubicBezTo>
                          <a:pt x="58" y="231"/>
                          <a:pt x="29" y="288"/>
                          <a:pt x="0" y="346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33" name="Freeform 837">
                <a:extLst>
                  <a:ext uri="{FF2B5EF4-FFF2-40B4-BE49-F238E27FC236}">
                    <a16:creationId xmlns:a16="http://schemas.microsoft.com/office/drawing/2014/main" id="{B6692723-0D5B-EA46-ABFF-686E74F2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662"/>
                <a:ext cx="576" cy="231"/>
              </a:xfrm>
              <a:custGeom>
                <a:avLst/>
                <a:gdLst>
                  <a:gd name="T0" fmla="*/ 0 w 576"/>
                  <a:gd name="T1" fmla="*/ 0 h 231"/>
                  <a:gd name="T2" fmla="*/ 0 w 576"/>
                  <a:gd name="T3" fmla="*/ 231 h 231"/>
                  <a:gd name="T4" fmla="*/ 576 w 576"/>
                  <a:gd name="T5" fmla="*/ 116 h 231"/>
                  <a:gd name="T6" fmla="*/ 0 w 576"/>
                  <a:gd name="T7" fmla="*/ 0 h 2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1">
                    <a:moveTo>
                      <a:pt x="0" y="0"/>
                    </a:moveTo>
                    <a:lnTo>
                      <a:pt x="0" y="231"/>
                    </a:lnTo>
                    <a:lnTo>
                      <a:pt x="576" y="1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" name="Group 826">
              <a:extLst>
                <a:ext uri="{FF2B5EF4-FFF2-40B4-BE49-F238E27FC236}">
                  <a16:creationId xmlns:a16="http://schemas.microsoft.com/office/drawing/2014/main" id="{1392E161-5E00-434C-B847-5B34F5A80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0863" y="5235121"/>
              <a:ext cx="586309" cy="414337"/>
              <a:chOff x="2650" y="3427"/>
              <a:chExt cx="576" cy="346"/>
            </a:xfrm>
          </p:grpSpPr>
          <p:grpSp>
            <p:nvGrpSpPr>
              <p:cNvPr id="123" name="Group 162">
                <a:extLst>
                  <a:ext uri="{FF2B5EF4-FFF2-40B4-BE49-F238E27FC236}">
                    <a16:creationId xmlns:a16="http://schemas.microsoft.com/office/drawing/2014/main" id="{058358D4-6671-A941-BC68-6AED4C1B1D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3427"/>
                <a:ext cx="576" cy="346"/>
                <a:chOff x="1037" y="2966"/>
                <a:chExt cx="576" cy="346"/>
              </a:xfrm>
            </p:grpSpPr>
            <p:grpSp>
              <p:nvGrpSpPr>
                <p:cNvPr id="125" name="Group 156">
                  <a:extLst>
                    <a:ext uri="{FF2B5EF4-FFF2-40B4-BE49-F238E27FC236}">
                      <a16:creationId xmlns:a16="http://schemas.microsoft.com/office/drawing/2014/main" id="{8E41D830-590D-CA4D-84EB-E401582335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7" y="2966"/>
                  <a:ext cx="576" cy="346"/>
                  <a:chOff x="2304" y="3542"/>
                  <a:chExt cx="576" cy="346"/>
                </a:xfrm>
              </p:grpSpPr>
              <p:sp>
                <p:nvSpPr>
                  <p:cNvPr id="128" name="AutoShape 157">
                    <a:extLst>
                      <a:ext uri="{FF2B5EF4-FFF2-40B4-BE49-F238E27FC236}">
                        <a16:creationId xmlns:a16="http://schemas.microsoft.com/office/drawing/2014/main" id="{05A59695-0181-0C44-8940-F2B1696B62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3542"/>
                    <a:ext cx="346" cy="34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29" name="Line 158">
                    <a:extLst>
                      <a:ext uri="{FF2B5EF4-FFF2-40B4-BE49-F238E27FC236}">
                        <a16:creationId xmlns:a16="http://schemas.microsoft.com/office/drawing/2014/main" id="{C5B8410E-21B3-CD4D-8BAA-6AE913ABA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65" y="3715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0" name="Line 159">
                    <a:extLst>
                      <a:ext uri="{FF2B5EF4-FFF2-40B4-BE49-F238E27FC236}">
                        <a16:creationId xmlns:a16="http://schemas.microsoft.com/office/drawing/2014/main" id="{28ADA44F-2E4B-2844-B554-EC672896EA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60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1" name="Line 160">
                    <a:extLst>
                      <a:ext uri="{FF2B5EF4-FFF2-40B4-BE49-F238E27FC236}">
                        <a16:creationId xmlns:a16="http://schemas.microsoft.com/office/drawing/2014/main" id="{BAFE11EF-C714-B643-8ECA-DA8F4B5230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83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6" name="Oval 161">
                  <a:extLst>
                    <a:ext uri="{FF2B5EF4-FFF2-40B4-BE49-F238E27FC236}">
                      <a16:creationId xmlns:a16="http://schemas.microsoft.com/office/drawing/2014/main" id="{F3E70544-DAFB-B649-92C9-6D2ABCB4E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3109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124" name="Freeform 825">
                <a:extLst>
                  <a:ext uri="{FF2B5EF4-FFF2-40B4-BE49-F238E27FC236}">
                    <a16:creationId xmlns:a16="http://schemas.microsoft.com/office/drawing/2014/main" id="{93AEE293-AC47-0D43-861E-BD23997F6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485"/>
                <a:ext cx="576" cy="230"/>
              </a:xfrm>
              <a:custGeom>
                <a:avLst/>
                <a:gdLst>
                  <a:gd name="T0" fmla="*/ 0 w 576"/>
                  <a:gd name="T1" fmla="*/ 0 h 230"/>
                  <a:gd name="T2" fmla="*/ 0 w 576"/>
                  <a:gd name="T3" fmla="*/ 230 h 230"/>
                  <a:gd name="T4" fmla="*/ 576 w 576"/>
                  <a:gd name="T5" fmla="*/ 115 h 230"/>
                  <a:gd name="T6" fmla="*/ 0 w 576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0">
                    <a:moveTo>
                      <a:pt x="0" y="0"/>
                    </a:moveTo>
                    <a:lnTo>
                      <a:pt x="0" y="230"/>
                    </a:lnTo>
                    <a:lnTo>
                      <a:pt x="576" y="1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80F90319-0867-6442-8A01-8C663CFA2FF5}"/>
                </a:ext>
              </a:extLst>
            </p:cNvPr>
            <p:cNvCxnSpPr>
              <a:cxnSpLocks/>
              <a:stCxn id="145" idx="1"/>
              <a:endCxn id="124" idx="0"/>
            </p:cNvCxnSpPr>
            <p:nvPr/>
          </p:nvCxnSpPr>
          <p:spPr>
            <a:xfrm rot="16200000" flipH="1">
              <a:off x="3684440" y="5168154"/>
              <a:ext cx="126826" cy="146019"/>
            </a:xfrm>
            <a:prstGeom prst="bentConnector4">
              <a:avLst>
                <a:gd name="adj1" fmla="val -1"/>
                <a:gd name="adj2" fmla="val 5228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68974001-9B5D-EE41-8DD1-2457DC83D5DA}"/>
                </a:ext>
              </a:extLst>
            </p:cNvPr>
            <p:cNvCxnSpPr>
              <a:cxnSpLocks/>
              <a:stCxn id="133" idx="2"/>
              <a:endCxn id="124" idx="1"/>
            </p:cNvCxnSpPr>
            <p:nvPr/>
          </p:nvCxnSpPr>
          <p:spPr>
            <a:xfrm flipV="1">
              <a:off x="3746530" y="5580002"/>
              <a:ext cx="74333" cy="462026"/>
            </a:xfrm>
            <a:prstGeom prst="bentConnector3">
              <a:avLst>
                <a:gd name="adj1" fmla="val 6268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BEC91C27-FE0F-8547-8507-C9B25ADED0A4}"/>
                </a:ext>
              </a:extLst>
            </p:cNvPr>
            <p:cNvCxnSpPr>
              <a:cxnSpLocks/>
              <a:stCxn id="143" idx="2"/>
              <a:endCxn id="154" idx="1"/>
            </p:cNvCxnSpPr>
            <p:nvPr/>
          </p:nvCxnSpPr>
          <p:spPr>
            <a:xfrm flipH="1">
              <a:off x="2475389" y="5326772"/>
              <a:ext cx="510500" cy="184511"/>
            </a:xfrm>
            <a:prstGeom prst="bentConnector4">
              <a:avLst>
                <a:gd name="adj1" fmla="val 99294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D21BF287-6969-4042-BC6F-9FB0531DA050}"/>
                </a:ext>
              </a:extLst>
            </p:cNvPr>
            <p:cNvCxnSpPr>
              <a:cxnSpLocks/>
              <a:stCxn id="133" idx="0"/>
              <a:endCxn id="152" idx="1"/>
            </p:cNvCxnSpPr>
            <p:nvPr/>
          </p:nvCxnSpPr>
          <p:spPr>
            <a:xfrm flipH="1" flipV="1">
              <a:off x="2465795" y="5508699"/>
              <a:ext cx="603733" cy="378983"/>
            </a:xfrm>
            <a:prstGeom prst="bentConnector3">
              <a:avLst>
                <a:gd name="adj1" fmla="val 9694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A033691-FDAE-1845-B4A3-CAAD9FA47EBC}"/>
                </a:ext>
              </a:extLst>
            </p:cNvPr>
            <p:cNvCxnSpPr>
              <a:stCxn id="133" idx="1"/>
            </p:cNvCxnSpPr>
            <p:nvPr/>
          </p:nvCxnSpPr>
          <p:spPr>
            <a:xfrm flipH="1" flipV="1">
              <a:off x="1560990" y="6180143"/>
              <a:ext cx="1508538" cy="149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CC0D31-9F57-8B49-AE3C-6E80928EDCE7}"/>
                </a:ext>
              </a:extLst>
            </p:cNvPr>
            <p:cNvCxnSpPr>
              <a:cxnSpLocks/>
              <a:stCxn id="146" idx="1"/>
            </p:cNvCxnSpPr>
            <p:nvPr/>
          </p:nvCxnSpPr>
          <p:spPr>
            <a:xfrm flipH="1">
              <a:off x="1587239" y="5024734"/>
              <a:ext cx="1534280" cy="65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26">
              <a:extLst>
                <a:ext uri="{FF2B5EF4-FFF2-40B4-BE49-F238E27FC236}">
                  <a16:creationId xmlns:a16="http://schemas.microsoft.com/office/drawing/2014/main" id="{C58F1D4E-E5F4-A749-AE16-243025DA6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6862" y="4849620"/>
              <a:ext cx="738969" cy="365125"/>
              <a:chOff x="2650" y="3427"/>
              <a:chExt cx="576" cy="346"/>
            </a:xfrm>
          </p:grpSpPr>
          <p:grpSp>
            <p:nvGrpSpPr>
              <p:cNvPr id="115" name="Group 162">
                <a:extLst>
                  <a:ext uri="{FF2B5EF4-FFF2-40B4-BE49-F238E27FC236}">
                    <a16:creationId xmlns:a16="http://schemas.microsoft.com/office/drawing/2014/main" id="{4BB4D897-5449-7544-9DFB-3BFF28DA58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3427"/>
                <a:ext cx="576" cy="346"/>
                <a:chOff x="1037" y="2966"/>
                <a:chExt cx="576" cy="346"/>
              </a:xfrm>
            </p:grpSpPr>
            <p:grpSp>
              <p:nvGrpSpPr>
                <p:cNvPr id="117" name="Group 156">
                  <a:extLst>
                    <a:ext uri="{FF2B5EF4-FFF2-40B4-BE49-F238E27FC236}">
                      <a16:creationId xmlns:a16="http://schemas.microsoft.com/office/drawing/2014/main" id="{CDC78F12-AF3C-3F48-AF38-49C2A517BA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7" y="2966"/>
                  <a:ext cx="576" cy="346"/>
                  <a:chOff x="2304" y="3542"/>
                  <a:chExt cx="576" cy="346"/>
                </a:xfrm>
              </p:grpSpPr>
              <p:sp>
                <p:nvSpPr>
                  <p:cNvPr id="119" name="AutoShape 157">
                    <a:extLst>
                      <a:ext uri="{FF2B5EF4-FFF2-40B4-BE49-F238E27FC236}">
                        <a16:creationId xmlns:a16="http://schemas.microsoft.com/office/drawing/2014/main" id="{5F8065C4-01F0-F74F-A487-A5A5191203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3542"/>
                    <a:ext cx="346" cy="34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20" name="Line 158">
                    <a:extLst>
                      <a:ext uri="{FF2B5EF4-FFF2-40B4-BE49-F238E27FC236}">
                        <a16:creationId xmlns:a16="http://schemas.microsoft.com/office/drawing/2014/main" id="{2152A682-8FB5-BF41-AA75-810CBCDCE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65" y="3715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Line 159">
                    <a:extLst>
                      <a:ext uri="{FF2B5EF4-FFF2-40B4-BE49-F238E27FC236}">
                        <a16:creationId xmlns:a16="http://schemas.microsoft.com/office/drawing/2014/main" id="{8BB950BB-BACA-C14A-ACAC-4ECF4DC5D0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60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Line 160">
                    <a:extLst>
                      <a:ext uri="{FF2B5EF4-FFF2-40B4-BE49-F238E27FC236}">
                        <a16:creationId xmlns:a16="http://schemas.microsoft.com/office/drawing/2014/main" id="{BDF69F27-729F-D942-A2C4-499B978B9D7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83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Oval 161">
                  <a:extLst>
                    <a:ext uri="{FF2B5EF4-FFF2-40B4-BE49-F238E27FC236}">
                      <a16:creationId xmlns:a16="http://schemas.microsoft.com/office/drawing/2014/main" id="{C06FE97C-A105-7F4F-8184-C93EDBC90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3109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116" name="Freeform 825">
                <a:extLst>
                  <a:ext uri="{FF2B5EF4-FFF2-40B4-BE49-F238E27FC236}">
                    <a16:creationId xmlns:a16="http://schemas.microsoft.com/office/drawing/2014/main" id="{6F3F3145-E849-2C4E-B6FD-E15BEEF7E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485"/>
                <a:ext cx="576" cy="230"/>
              </a:xfrm>
              <a:custGeom>
                <a:avLst/>
                <a:gdLst>
                  <a:gd name="T0" fmla="*/ 0 w 576"/>
                  <a:gd name="T1" fmla="*/ 0 h 230"/>
                  <a:gd name="T2" fmla="*/ 0 w 576"/>
                  <a:gd name="T3" fmla="*/ 230 h 230"/>
                  <a:gd name="T4" fmla="*/ 576 w 576"/>
                  <a:gd name="T5" fmla="*/ 115 h 230"/>
                  <a:gd name="T6" fmla="*/ 0 w 576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0">
                    <a:moveTo>
                      <a:pt x="0" y="0"/>
                    </a:moveTo>
                    <a:lnTo>
                      <a:pt x="0" y="230"/>
                    </a:lnTo>
                    <a:lnTo>
                      <a:pt x="576" y="1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7" name="Group 826">
              <a:extLst>
                <a:ext uri="{FF2B5EF4-FFF2-40B4-BE49-F238E27FC236}">
                  <a16:creationId xmlns:a16="http://schemas.microsoft.com/office/drawing/2014/main" id="{A50855E1-57FB-7745-978B-4429E3C412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8558" y="6112369"/>
              <a:ext cx="667255" cy="436559"/>
              <a:chOff x="2650" y="3427"/>
              <a:chExt cx="576" cy="346"/>
            </a:xfrm>
          </p:grpSpPr>
          <p:grpSp>
            <p:nvGrpSpPr>
              <p:cNvPr id="107" name="Group 162">
                <a:extLst>
                  <a:ext uri="{FF2B5EF4-FFF2-40B4-BE49-F238E27FC236}">
                    <a16:creationId xmlns:a16="http://schemas.microsoft.com/office/drawing/2014/main" id="{85B6008D-AE6C-6E44-AE95-990D259C61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3427"/>
                <a:ext cx="576" cy="346"/>
                <a:chOff x="1037" y="2966"/>
                <a:chExt cx="576" cy="346"/>
              </a:xfrm>
            </p:grpSpPr>
            <p:grpSp>
              <p:nvGrpSpPr>
                <p:cNvPr id="109" name="Group 156">
                  <a:extLst>
                    <a:ext uri="{FF2B5EF4-FFF2-40B4-BE49-F238E27FC236}">
                      <a16:creationId xmlns:a16="http://schemas.microsoft.com/office/drawing/2014/main" id="{DAC74A9F-C7F2-A543-B9AF-7759758CE1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7" y="2966"/>
                  <a:ext cx="576" cy="346"/>
                  <a:chOff x="2304" y="3542"/>
                  <a:chExt cx="576" cy="346"/>
                </a:xfrm>
              </p:grpSpPr>
              <p:sp>
                <p:nvSpPr>
                  <p:cNvPr id="111" name="AutoShape 157">
                    <a:extLst>
                      <a:ext uri="{FF2B5EF4-FFF2-40B4-BE49-F238E27FC236}">
                        <a16:creationId xmlns:a16="http://schemas.microsoft.com/office/drawing/2014/main" id="{AAA92852-E961-7447-ABC0-73919DC2DB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3542"/>
                    <a:ext cx="346" cy="34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12" name="Line 158">
                    <a:extLst>
                      <a:ext uri="{FF2B5EF4-FFF2-40B4-BE49-F238E27FC236}">
                        <a16:creationId xmlns:a16="http://schemas.microsoft.com/office/drawing/2014/main" id="{991D5075-EA72-204C-9899-F2BB370BBA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65" y="3715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Line 159">
                    <a:extLst>
                      <a:ext uri="{FF2B5EF4-FFF2-40B4-BE49-F238E27FC236}">
                        <a16:creationId xmlns:a16="http://schemas.microsoft.com/office/drawing/2014/main" id="{5505835E-C03D-844A-9604-98897675E6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60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Line 160">
                    <a:extLst>
                      <a:ext uri="{FF2B5EF4-FFF2-40B4-BE49-F238E27FC236}">
                        <a16:creationId xmlns:a16="http://schemas.microsoft.com/office/drawing/2014/main" id="{7239D175-B5D3-D348-BB22-D84D70568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83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" name="Oval 161">
                  <a:extLst>
                    <a:ext uri="{FF2B5EF4-FFF2-40B4-BE49-F238E27FC236}">
                      <a16:creationId xmlns:a16="http://schemas.microsoft.com/office/drawing/2014/main" id="{5095CB84-EB3D-F546-91B7-EE2D3728B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3109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108" name="Freeform 825">
                <a:extLst>
                  <a:ext uri="{FF2B5EF4-FFF2-40B4-BE49-F238E27FC236}">
                    <a16:creationId xmlns:a16="http://schemas.microsoft.com/office/drawing/2014/main" id="{6A243429-B8AF-6746-BFC6-CE18819E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485"/>
                <a:ext cx="576" cy="230"/>
              </a:xfrm>
              <a:custGeom>
                <a:avLst/>
                <a:gdLst>
                  <a:gd name="T0" fmla="*/ 0 w 576"/>
                  <a:gd name="T1" fmla="*/ 0 h 230"/>
                  <a:gd name="T2" fmla="*/ 0 w 576"/>
                  <a:gd name="T3" fmla="*/ 230 h 230"/>
                  <a:gd name="T4" fmla="*/ 576 w 576"/>
                  <a:gd name="T5" fmla="*/ 115 h 230"/>
                  <a:gd name="T6" fmla="*/ 0 w 576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0">
                    <a:moveTo>
                      <a:pt x="0" y="0"/>
                    </a:moveTo>
                    <a:lnTo>
                      <a:pt x="0" y="230"/>
                    </a:lnTo>
                    <a:lnTo>
                      <a:pt x="576" y="1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8" name="Group 838">
              <a:extLst>
                <a:ext uri="{FF2B5EF4-FFF2-40B4-BE49-F238E27FC236}">
                  <a16:creationId xmlns:a16="http://schemas.microsoft.com/office/drawing/2014/main" id="{5ACC04AF-AE2F-6C42-A2DF-B5E6749774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0618" y="5273305"/>
              <a:ext cx="566193" cy="458787"/>
              <a:chOff x="3456" y="605"/>
              <a:chExt cx="578" cy="346"/>
            </a:xfrm>
          </p:grpSpPr>
          <p:grpSp>
            <p:nvGrpSpPr>
              <p:cNvPr id="97" name="Group 155">
                <a:extLst>
                  <a:ext uri="{FF2B5EF4-FFF2-40B4-BE49-F238E27FC236}">
                    <a16:creationId xmlns:a16="http://schemas.microsoft.com/office/drawing/2014/main" id="{AA39C3C5-1E3D-EB48-9EDF-18A325CC3F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7" y="605"/>
                <a:ext cx="577" cy="346"/>
                <a:chOff x="4262" y="3715"/>
                <a:chExt cx="577" cy="346"/>
              </a:xfrm>
            </p:grpSpPr>
            <p:sp>
              <p:nvSpPr>
                <p:cNvPr id="99" name="Line 146">
                  <a:extLst>
                    <a:ext uri="{FF2B5EF4-FFF2-40B4-BE49-F238E27FC236}">
                      <a16:creationId xmlns:a16="http://schemas.microsoft.com/office/drawing/2014/main" id="{98C0A00F-34C1-B749-A753-8A8A528A8D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4" y="388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147">
                  <a:extLst>
                    <a:ext uri="{FF2B5EF4-FFF2-40B4-BE49-F238E27FC236}">
                      <a16:creationId xmlns:a16="http://schemas.microsoft.com/office/drawing/2014/main" id="{630D38EE-13BB-BE41-B662-87FA424BFE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2" y="3773"/>
                  <a:ext cx="1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148">
                  <a:extLst>
                    <a:ext uri="{FF2B5EF4-FFF2-40B4-BE49-F238E27FC236}">
                      <a16:creationId xmlns:a16="http://schemas.microsoft.com/office/drawing/2014/main" id="{0C830312-D632-474A-8CA0-F6B0DE6800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3" y="4003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2" name="Group 149">
                  <a:extLst>
                    <a:ext uri="{FF2B5EF4-FFF2-40B4-BE49-F238E27FC236}">
                      <a16:creationId xmlns:a16="http://schemas.microsoft.com/office/drawing/2014/main" id="{B5BE1B83-0BBB-9B43-89E4-475B8CC7CD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4" y="3715"/>
                  <a:ext cx="380" cy="346"/>
                  <a:chOff x="2419" y="3542"/>
                  <a:chExt cx="346" cy="346"/>
                </a:xfrm>
              </p:grpSpPr>
              <p:grpSp>
                <p:nvGrpSpPr>
                  <p:cNvPr id="103" name="Group 150">
                    <a:extLst>
                      <a:ext uri="{FF2B5EF4-FFF2-40B4-BE49-F238E27FC236}">
                        <a16:creationId xmlns:a16="http://schemas.microsoft.com/office/drawing/2014/main" id="{939D4119-8933-2447-A2DD-C1D23B95CF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19" y="3542"/>
                    <a:ext cx="346" cy="346"/>
                    <a:chOff x="2477" y="3542"/>
                    <a:chExt cx="288" cy="346"/>
                  </a:xfrm>
                </p:grpSpPr>
                <p:sp>
                  <p:nvSpPr>
                    <p:cNvPr id="105" name="Freeform 151">
                      <a:extLst>
                        <a:ext uri="{FF2B5EF4-FFF2-40B4-BE49-F238E27FC236}">
                          <a16:creationId xmlns:a16="http://schemas.microsoft.com/office/drawing/2014/main" id="{7DD66615-AFD8-6347-8F2B-C3AD77FEAF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7" y="3542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 152">
                      <a:extLst>
                        <a:ext uri="{FF2B5EF4-FFF2-40B4-BE49-F238E27FC236}">
                          <a16:creationId xmlns:a16="http://schemas.microsoft.com/office/drawing/2014/main" id="{072B21FF-3CEA-0B4B-8366-4E93DD0FD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477" y="3715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4" name="Freeform 153">
                    <a:extLst>
                      <a:ext uri="{FF2B5EF4-FFF2-40B4-BE49-F238E27FC236}">
                        <a16:creationId xmlns:a16="http://schemas.microsoft.com/office/drawing/2014/main" id="{F3A4D03F-0BF6-0B4F-B9FB-ABE8EAE08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" y="3542"/>
                    <a:ext cx="58" cy="346"/>
                  </a:xfrm>
                  <a:custGeom>
                    <a:avLst/>
                    <a:gdLst>
                      <a:gd name="T0" fmla="*/ 0 w 58"/>
                      <a:gd name="T1" fmla="*/ 0 h 346"/>
                      <a:gd name="T2" fmla="*/ 58 w 58"/>
                      <a:gd name="T3" fmla="*/ 173 h 346"/>
                      <a:gd name="T4" fmla="*/ 0 w 58"/>
                      <a:gd name="T5" fmla="*/ 346 h 34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" h="346">
                        <a:moveTo>
                          <a:pt x="0" y="0"/>
                        </a:moveTo>
                        <a:cubicBezTo>
                          <a:pt x="29" y="57"/>
                          <a:pt x="58" y="115"/>
                          <a:pt x="58" y="173"/>
                        </a:cubicBezTo>
                        <a:cubicBezTo>
                          <a:pt x="58" y="231"/>
                          <a:pt x="29" y="288"/>
                          <a:pt x="0" y="346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8" name="Freeform 837">
                <a:extLst>
                  <a:ext uri="{FF2B5EF4-FFF2-40B4-BE49-F238E27FC236}">
                    <a16:creationId xmlns:a16="http://schemas.microsoft.com/office/drawing/2014/main" id="{21F983A9-2BB3-6B4D-9D41-699060750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662"/>
                <a:ext cx="576" cy="231"/>
              </a:xfrm>
              <a:custGeom>
                <a:avLst/>
                <a:gdLst>
                  <a:gd name="T0" fmla="*/ 0 w 576"/>
                  <a:gd name="T1" fmla="*/ 0 h 231"/>
                  <a:gd name="T2" fmla="*/ 0 w 576"/>
                  <a:gd name="T3" fmla="*/ 231 h 231"/>
                  <a:gd name="T4" fmla="*/ 576 w 576"/>
                  <a:gd name="T5" fmla="*/ 116 h 231"/>
                  <a:gd name="T6" fmla="*/ 0 w 576"/>
                  <a:gd name="T7" fmla="*/ 0 h 2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1">
                    <a:moveTo>
                      <a:pt x="0" y="0"/>
                    </a:moveTo>
                    <a:lnTo>
                      <a:pt x="0" y="231"/>
                    </a:lnTo>
                    <a:lnTo>
                      <a:pt x="576" y="1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439D74BB-7106-4A42-90C4-61E73247DF1A}"/>
                </a:ext>
              </a:extLst>
            </p:cNvPr>
            <p:cNvCxnSpPr>
              <a:stCxn id="124" idx="2"/>
              <a:endCxn id="116" idx="1"/>
            </p:cNvCxnSpPr>
            <p:nvPr/>
          </p:nvCxnSpPr>
          <p:spPr>
            <a:xfrm flipV="1">
              <a:off x="4407172" y="5153539"/>
              <a:ext cx="409690" cy="288750"/>
            </a:xfrm>
            <a:prstGeom prst="bentConnector3">
              <a:avLst>
                <a:gd name="adj1" fmla="val 4262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1F94BA44-D2DF-8847-9418-913580A4F1F2}"/>
                </a:ext>
              </a:extLst>
            </p:cNvPr>
            <p:cNvCxnSpPr>
              <a:cxnSpLocks/>
              <a:stCxn id="124" idx="2"/>
              <a:endCxn id="108" idx="0"/>
            </p:cNvCxnSpPr>
            <p:nvPr/>
          </p:nvCxnSpPr>
          <p:spPr>
            <a:xfrm>
              <a:off x="4407172" y="5442289"/>
              <a:ext cx="571386" cy="743260"/>
            </a:xfrm>
            <a:prstGeom prst="bentConnector3">
              <a:avLst>
                <a:gd name="adj1" fmla="val 3239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318253F8-75DB-DC49-AFC2-6BF0B4255404}"/>
                </a:ext>
              </a:extLst>
            </p:cNvPr>
            <p:cNvCxnSpPr>
              <a:cxnSpLocks/>
              <a:stCxn id="133" idx="1"/>
              <a:endCxn id="114" idx="0"/>
            </p:cNvCxnSpPr>
            <p:nvPr/>
          </p:nvCxnSpPr>
          <p:spPr>
            <a:xfrm>
              <a:off x="3069528" y="6195044"/>
              <a:ext cx="1909030" cy="280704"/>
            </a:xfrm>
            <a:prstGeom prst="bentConnector4">
              <a:avLst>
                <a:gd name="adj1" fmla="val -11466"/>
                <a:gd name="adj2" fmla="val 181438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829F3129-D6BD-934E-B9AF-19513CBBDF0F}"/>
                </a:ext>
              </a:extLst>
            </p:cNvPr>
            <p:cNvCxnSpPr>
              <a:cxnSpLocks/>
              <a:stCxn id="143" idx="0"/>
              <a:endCxn id="116" idx="0"/>
            </p:cNvCxnSpPr>
            <p:nvPr/>
          </p:nvCxnSpPr>
          <p:spPr>
            <a:xfrm flipV="1">
              <a:off x="2985889" y="4910826"/>
              <a:ext cx="1830973" cy="112576"/>
            </a:xfrm>
            <a:prstGeom prst="bentConnector5">
              <a:avLst>
                <a:gd name="adj1" fmla="val -1122"/>
                <a:gd name="adj2" fmla="val 303063"/>
                <a:gd name="adj3" fmla="val 848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C27C1A6C-DF88-A140-AE76-12C5AF7C7C50}"/>
                </a:ext>
              </a:extLst>
            </p:cNvPr>
            <p:cNvCxnSpPr>
              <a:cxnSpLocks/>
              <a:stCxn id="120" idx="1"/>
              <a:endCxn id="98" idx="0"/>
            </p:cNvCxnSpPr>
            <p:nvPr/>
          </p:nvCxnSpPr>
          <p:spPr>
            <a:xfrm rot="16200000" flipH="1">
              <a:off x="5684873" y="4903142"/>
              <a:ext cx="316702" cy="574787"/>
            </a:xfrm>
            <a:prstGeom prst="bentConnector4">
              <a:avLst>
                <a:gd name="adj1" fmla="val -1"/>
                <a:gd name="adj2" fmla="val 42537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BF6A29E1-3841-D444-A066-03C54A70E321}"/>
                </a:ext>
              </a:extLst>
            </p:cNvPr>
            <p:cNvCxnSpPr>
              <a:cxnSpLocks/>
              <a:stCxn id="108" idx="2"/>
              <a:endCxn id="98" idx="1"/>
            </p:cNvCxnSpPr>
            <p:nvPr/>
          </p:nvCxnSpPr>
          <p:spPr>
            <a:xfrm flipV="1">
              <a:off x="5645813" y="5655186"/>
              <a:ext cx="484805" cy="675462"/>
            </a:xfrm>
            <a:prstGeom prst="bentConnector3">
              <a:avLst>
                <a:gd name="adj1" fmla="val 3802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F796F3D-009E-704E-9DCC-CF90EF339E20}"/>
                </a:ext>
              </a:extLst>
            </p:cNvPr>
            <p:cNvSpPr txBox="1"/>
            <p:nvPr/>
          </p:nvSpPr>
          <p:spPr>
            <a:xfrm>
              <a:off x="1279234" y="448019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5CBC70-A242-CB42-B1B4-B383401135DF}"/>
              </a:ext>
            </a:extLst>
          </p:cNvPr>
          <p:cNvSpPr txBox="1"/>
          <p:nvPr/>
        </p:nvSpPr>
        <p:spPr>
          <a:xfrm>
            <a:off x="6569765" y="47807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8" name="AutoShape 157">
            <a:extLst>
              <a:ext uri="{FF2B5EF4-FFF2-40B4-BE49-F238E27FC236}">
                <a16:creationId xmlns:a16="http://schemas.microsoft.com/office/drawing/2014/main" id="{42219463-E748-754C-9624-2A563423F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411" y="4978368"/>
            <a:ext cx="352193" cy="414337"/>
          </a:xfrm>
          <a:prstGeom prst="flowChartDelay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116493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animBg="1"/>
      <p:bldP spid="1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Trust Issues in Supply Chain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8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6FCF69-A723-274C-AD3B-307DBA447CD9}"/>
              </a:ext>
            </a:extLst>
          </p:cNvPr>
          <p:cNvSpPr txBox="1"/>
          <p:nvPr/>
        </p:nvSpPr>
        <p:spPr>
          <a:xfrm>
            <a:off x="3978146" y="691405"/>
            <a:ext cx="4075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Supply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31402-9A82-F040-92CF-A926280C0C05}"/>
              </a:ext>
            </a:extLst>
          </p:cNvPr>
          <p:cNvSpPr txBox="1"/>
          <p:nvPr/>
        </p:nvSpPr>
        <p:spPr>
          <a:xfrm>
            <a:off x="942829" y="3747998"/>
            <a:ext cx="210166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Reverse-Engineering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32EB5-8ED7-DE4F-A8AD-2F410405825A}"/>
              </a:ext>
            </a:extLst>
          </p:cNvPr>
          <p:cNvGrpSpPr/>
          <p:nvPr/>
        </p:nvGrpSpPr>
        <p:grpSpPr>
          <a:xfrm>
            <a:off x="376593" y="1343892"/>
            <a:ext cx="11278260" cy="1836425"/>
            <a:chOff x="376593" y="1343892"/>
            <a:chExt cx="11278260" cy="18364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79FDA3-75D1-B046-B4F4-A6BC408AE4D6}"/>
                </a:ext>
              </a:extLst>
            </p:cNvPr>
            <p:cNvGrpSpPr/>
            <p:nvPr/>
          </p:nvGrpSpPr>
          <p:grpSpPr>
            <a:xfrm>
              <a:off x="376593" y="1343892"/>
              <a:ext cx="11278260" cy="1739194"/>
              <a:chOff x="-36204" y="1342199"/>
              <a:chExt cx="11278260" cy="1739194"/>
            </a:xfrm>
          </p:grpSpPr>
          <p:pic>
            <p:nvPicPr>
              <p:cNvPr id="20" name="Picture 19" descr="A close-up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63E37D1B-F26D-574B-BD71-17297C9B7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896" y="1876590"/>
                <a:ext cx="1410534" cy="1193794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90553A1-9017-6A42-8A86-172025BE7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647" y="1906954"/>
                <a:ext cx="759134" cy="1113057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CFAA614-5920-DC40-A6E7-2CB288B4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150" y="1906954"/>
                <a:ext cx="795537" cy="1113057"/>
              </a:xfrm>
              <a:prstGeom prst="rect">
                <a:avLst/>
              </a:prstGeom>
            </p:spPr>
          </p:pic>
          <p:pic>
            <p:nvPicPr>
              <p:cNvPr id="40" name="Picture 39" descr="Diagram&#10;&#10;Description automatically generated">
                <a:extLst>
                  <a:ext uri="{FF2B5EF4-FFF2-40B4-BE49-F238E27FC236}">
                    <a16:creationId xmlns:a16="http://schemas.microsoft.com/office/drawing/2014/main" id="{7E25B0B3-1E6A-714D-91F1-4D099A5AE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609" y="1906954"/>
                <a:ext cx="929761" cy="111305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2132AE-E6C7-244D-A631-06DA4B858AD4}"/>
                  </a:ext>
                </a:extLst>
              </p:cNvPr>
              <p:cNvSpPr/>
              <p:nvPr/>
            </p:nvSpPr>
            <p:spPr>
              <a:xfrm>
                <a:off x="2253095" y="1865582"/>
                <a:ext cx="2783376" cy="1215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8D815-9B24-8745-A1C0-31C9680BE0DE}"/>
                  </a:ext>
                </a:extLst>
              </p:cNvPr>
              <p:cNvSpPr txBox="1"/>
              <p:nvPr/>
            </p:nvSpPr>
            <p:spPr>
              <a:xfrm>
                <a:off x="2637230" y="1342199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Integration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B0096A-6D4A-1049-AFDE-7A81320A89EC}"/>
                  </a:ext>
                </a:extLst>
              </p:cNvPr>
              <p:cNvSpPr txBox="1"/>
              <p:nvPr/>
            </p:nvSpPr>
            <p:spPr>
              <a:xfrm>
                <a:off x="5789905" y="134219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Fabrication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9D3C0A-35EC-A841-8385-8748D82E07CF}"/>
                  </a:ext>
                </a:extLst>
              </p:cNvPr>
              <p:cNvSpPr txBox="1"/>
              <p:nvPr/>
            </p:nvSpPr>
            <p:spPr>
              <a:xfrm>
                <a:off x="8193021" y="1342199"/>
                <a:ext cx="988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</a:p>
            </p:txBody>
          </p:sp>
          <p:pic>
            <p:nvPicPr>
              <p:cNvPr id="51" name="Picture 50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6160559A-BAC7-C446-9F83-79788DE52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159637" y="1874180"/>
                <a:ext cx="1082419" cy="1198614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5B34F-9F9E-C043-8F54-E8F6C779D4E4}"/>
                  </a:ext>
                </a:extLst>
              </p:cNvPr>
              <p:cNvSpPr txBox="1"/>
              <p:nvPr/>
            </p:nvSpPr>
            <p:spPr>
              <a:xfrm>
                <a:off x="10339209" y="1342199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B410BE-DFC8-0D49-A82D-BF7EE4E65913}"/>
                  </a:ext>
                </a:extLst>
              </p:cNvPr>
              <p:cNvSpPr txBox="1"/>
              <p:nvPr/>
            </p:nvSpPr>
            <p:spPr>
              <a:xfrm>
                <a:off x="35924" y="1342199"/>
                <a:ext cx="171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IP Acquisition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D9123F2-7B32-EE47-BEC9-24500B23A892}"/>
                  </a:ext>
                </a:extLst>
              </p:cNvPr>
              <p:cNvSpPr/>
              <p:nvPr/>
            </p:nvSpPr>
            <p:spPr>
              <a:xfrm>
                <a:off x="74800" y="1865581"/>
                <a:ext cx="1410535" cy="121581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 descr="Logo&#10;&#10;Description automatically generated">
                <a:extLst>
                  <a:ext uri="{FF2B5EF4-FFF2-40B4-BE49-F238E27FC236}">
                    <a16:creationId xmlns:a16="http://schemas.microsoft.com/office/drawing/2014/main" id="{6BF7AE49-FA9A-0042-8BF6-E407090B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66" y="1932073"/>
                <a:ext cx="909898" cy="1036273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00885B1-D2EE-EE40-834E-EB49BB63D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204" y="1903283"/>
                <a:ext cx="962590" cy="1093853"/>
              </a:xfrm>
              <a:prstGeom prst="rect">
                <a:avLst/>
              </a:prstGeom>
            </p:spPr>
          </p:pic>
          <p:sp>
            <p:nvSpPr>
              <p:cNvPr id="127" name="Chevron 126">
                <a:extLst>
                  <a:ext uri="{FF2B5EF4-FFF2-40B4-BE49-F238E27FC236}">
                    <a16:creationId xmlns:a16="http://schemas.microsoft.com/office/drawing/2014/main" id="{C786C16B-DDE6-2946-B738-88ADB09966C5}"/>
                  </a:ext>
                </a:extLst>
              </p:cNvPr>
              <p:cNvSpPr/>
              <p:nvPr/>
            </p:nvSpPr>
            <p:spPr>
              <a:xfrm>
                <a:off x="1491153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0B9E4515-F288-2848-8ED3-9282C7695D8C}"/>
                  </a:ext>
                </a:extLst>
              </p:cNvPr>
              <p:cNvSpPr/>
              <p:nvPr/>
            </p:nvSpPr>
            <p:spPr>
              <a:xfrm>
                <a:off x="5035081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15230236-8E08-9744-99D1-709B85FD6FF7}"/>
                  </a:ext>
                </a:extLst>
              </p:cNvPr>
              <p:cNvSpPr/>
              <p:nvPr/>
            </p:nvSpPr>
            <p:spPr>
              <a:xfrm>
                <a:off x="7194808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C27ECEA9-F58F-D648-AB60-09CA9B0FF664}"/>
                  </a:ext>
                </a:extLst>
              </p:cNvPr>
              <p:cNvSpPr/>
              <p:nvPr/>
            </p:nvSpPr>
            <p:spPr>
              <a:xfrm>
                <a:off x="9392430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3" name="Picture 72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3F4C3995-30BF-5A42-AC80-07E1FD663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6245548" y="1860086"/>
              <a:ext cx="1353209" cy="1320231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2F9D7A-A4BA-B14C-8E59-715D7589FF03}"/>
              </a:ext>
            </a:extLst>
          </p:cNvPr>
          <p:cNvGrpSpPr/>
          <p:nvPr/>
        </p:nvGrpSpPr>
        <p:grpSpPr>
          <a:xfrm>
            <a:off x="6954904" y="4194948"/>
            <a:ext cx="3301828" cy="1636792"/>
            <a:chOff x="1279234" y="4480198"/>
            <a:chExt cx="5417577" cy="2068730"/>
          </a:xfrm>
        </p:grpSpPr>
        <p:grpSp>
          <p:nvGrpSpPr>
            <p:cNvPr id="75" name="Group 818">
              <a:extLst>
                <a:ext uri="{FF2B5EF4-FFF2-40B4-BE49-F238E27FC236}">
                  <a16:creationId xmlns:a16="http://schemas.microsoft.com/office/drawing/2014/main" id="{58C67689-E439-F846-B096-57540DD692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4581" y="5287869"/>
              <a:ext cx="690808" cy="446826"/>
              <a:chOff x="2650" y="605"/>
              <a:chExt cx="576" cy="346"/>
            </a:xfrm>
          </p:grpSpPr>
          <p:grpSp>
            <p:nvGrpSpPr>
              <p:cNvPr id="151" name="Group 69">
                <a:extLst>
                  <a:ext uri="{FF2B5EF4-FFF2-40B4-BE49-F238E27FC236}">
                    <a16:creationId xmlns:a16="http://schemas.microsoft.com/office/drawing/2014/main" id="{17D22212-C068-1C49-A02C-04E531F14B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605"/>
                <a:ext cx="576" cy="346"/>
                <a:chOff x="2304" y="3542"/>
                <a:chExt cx="576" cy="346"/>
              </a:xfrm>
            </p:grpSpPr>
            <p:sp>
              <p:nvSpPr>
                <p:cNvPr id="153" name="AutoShape 65">
                  <a:extLst>
                    <a:ext uri="{FF2B5EF4-FFF2-40B4-BE49-F238E27FC236}">
                      <a16:creationId xmlns:a16="http://schemas.microsoft.com/office/drawing/2014/main" id="{6B3823F3-F682-5849-AACD-677B49BC1C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9" y="3542"/>
                  <a:ext cx="346" cy="346"/>
                </a:xfrm>
                <a:prstGeom prst="flowChartDelay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54" name="Line 66">
                  <a:extLst>
                    <a:ext uri="{FF2B5EF4-FFF2-40B4-BE49-F238E27FC236}">
                      <a16:creationId xmlns:a16="http://schemas.microsoft.com/office/drawing/2014/main" id="{E6011C85-62C3-D14E-8452-D869E6BAD7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65" y="3715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Line 67">
                  <a:extLst>
                    <a:ext uri="{FF2B5EF4-FFF2-40B4-BE49-F238E27FC236}">
                      <a16:creationId xmlns:a16="http://schemas.microsoft.com/office/drawing/2014/main" id="{EE98DC2F-FCAB-8442-8CF7-EA2C04E878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60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Line 68">
                  <a:extLst>
                    <a:ext uri="{FF2B5EF4-FFF2-40B4-BE49-F238E27FC236}">
                      <a16:creationId xmlns:a16="http://schemas.microsoft.com/office/drawing/2014/main" id="{D5459B0D-CD5F-1640-9B13-079CE6006E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83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2" name="Freeform 815">
                <a:extLst>
                  <a:ext uri="{FF2B5EF4-FFF2-40B4-BE49-F238E27FC236}">
                    <a16:creationId xmlns:a16="http://schemas.microsoft.com/office/drawing/2014/main" id="{996E946E-4CF3-3F43-8FD2-52A35E86B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" y="662"/>
                <a:ext cx="566" cy="228"/>
              </a:xfrm>
              <a:custGeom>
                <a:avLst/>
                <a:gdLst>
                  <a:gd name="T0" fmla="*/ 0 w 566"/>
                  <a:gd name="T1" fmla="*/ 0 h 228"/>
                  <a:gd name="T2" fmla="*/ 566 w 566"/>
                  <a:gd name="T3" fmla="*/ 114 h 228"/>
                  <a:gd name="T4" fmla="*/ 0 w 566"/>
                  <a:gd name="T5" fmla="*/ 228 h 228"/>
                  <a:gd name="T6" fmla="*/ 0 w 566"/>
                  <a:gd name="T7" fmla="*/ 0 h 2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6" h="228">
                    <a:moveTo>
                      <a:pt x="0" y="0"/>
                    </a:moveTo>
                    <a:lnTo>
                      <a:pt x="566" y="114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6" name="Group 818">
              <a:extLst>
                <a:ext uri="{FF2B5EF4-FFF2-40B4-BE49-F238E27FC236}">
                  <a16:creationId xmlns:a16="http://schemas.microsoft.com/office/drawing/2014/main" id="{DD204B64-9403-9B48-A431-7DB849E70F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3488" y="4947560"/>
              <a:ext cx="691356" cy="460377"/>
              <a:chOff x="2650" y="605"/>
              <a:chExt cx="576" cy="346"/>
            </a:xfrm>
          </p:grpSpPr>
          <p:grpSp>
            <p:nvGrpSpPr>
              <p:cNvPr id="142" name="Group 69">
                <a:extLst>
                  <a:ext uri="{FF2B5EF4-FFF2-40B4-BE49-F238E27FC236}">
                    <a16:creationId xmlns:a16="http://schemas.microsoft.com/office/drawing/2014/main" id="{2E166A9E-6207-4C40-852C-E27A8CEC84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605"/>
                <a:ext cx="576" cy="346"/>
                <a:chOff x="2304" y="3542"/>
                <a:chExt cx="576" cy="346"/>
              </a:xfrm>
            </p:grpSpPr>
            <p:sp>
              <p:nvSpPr>
                <p:cNvPr id="144" name="AutoShape 65">
                  <a:extLst>
                    <a:ext uri="{FF2B5EF4-FFF2-40B4-BE49-F238E27FC236}">
                      <a16:creationId xmlns:a16="http://schemas.microsoft.com/office/drawing/2014/main" id="{C7BE4897-4260-EC46-9D69-C3C5462C18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19" y="3542"/>
                  <a:ext cx="346" cy="346"/>
                </a:xfrm>
                <a:prstGeom prst="flowChartDelay">
                  <a:avLst/>
                </a:prstGeom>
                <a:noFill/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  <p:sp>
              <p:nvSpPr>
                <p:cNvPr id="145" name="Line 66">
                  <a:extLst>
                    <a:ext uri="{FF2B5EF4-FFF2-40B4-BE49-F238E27FC236}">
                      <a16:creationId xmlns:a16="http://schemas.microsoft.com/office/drawing/2014/main" id="{FCA8AFC7-49FD-EE43-BD81-A9F958AD0A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65" y="3715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Line 67">
                  <a:extLst>
                    <a:ext uri="{FF2B5EF4-FFF2-40B4-BE49-F238E27FC236}">
                      <a16:creationId xmlns:a16="http://schemas.microsoft.com/office/drawing/2014/main" id="{6A8BD2B8-5DC6-C548-AA9F-8B63F8B508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60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Line 68">
                  <a:extLst>
                    <a:ext uri="{FF2B5EF4-FFF2-40B4-BE49-F238E27FC236}">
                      <a16:creationId xmlns:a16="http://schemas.microsoft.com/office/drawing/2014/main" id="{8BDDB98C-0AC7-D64A-9327-3CA69A1619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04" y="3830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43" name="Freeform 815">
                <a:extLst>
                  <a:ext uri="{FF2B5EF4-FFF2-40B4-BE49-F238E27FC236}">
                    <a16:creationId xmlns:a16="http://schemas.microsoft.com/office/drawing/2014/main" id="{C785AFE5-124C-D246-B955-9978AB77D0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" y="662"/>
                <a:ext cx="566" cy="228"/>
              </a:xfrm>
              <a:custGeom>
                <a:avLst/>
                <a:gdLst>
                  <a:gd name="T0" fmla="*/ 0 w 566"/>
                  <a:gd name="T1" fmla="*/ 0 h 228"/>
                  <a:gd name="T2" fmla="*/ 566 w 566"/>
                  <a:gd name="T3" fmla="*/ 114 h 228"/>
                  <a:gd name="T4" fmla="*/ 0 w 566"/>
                  <a:gd name="T5" fmla="*/ 228 h 228"/>
                  <a:gd name="T6" fmla="*/ 0 w 566"/>
                  <a:gd name="T7" fmla="*/ 0 h 2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66" h="228">
                    <a:moveTo>
                      <a:pt x="0" y="0"/>
                    </a:moveTo>
                    <a:lnTo>
                      <a:pt x="566" y="114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7" name="Group 838">
              <a:extLst>
                <a:ext uri="{FF2B5EF4-FFF2-40B4-BE49-F238E27FC236}">
                  <a16:creationId xmlns:a16="http://schemas.microsoft.com/office/drawing/2014/main" id="{8036EA80-AE9F-BD4B-BFD1-0190BF567A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69528" y="5811840"/>
              <a:ext cx="679353" cy="460377"/>
              <a:chOff x="3456" y="605"/>
              <a:chExt cx="578" cy="346"/>
            </a:xfrm>
          </p:grpSpPr>
          <p:grpSp>
            <p:nvGrpSpPr>
              <p:cNvPr id="132" name="Group 155">
                <a:extLst>
                  <a:ext uri="{FF2B5EF4-FFF2-40B4-BE49-F238E27FC236}">
                    <a16:creationId xmlns:a16="http://schemas.microsoft.com/office/drawing/2014/main" id="{33E04A8D-9106-7D45-BA7D-70B648528D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7" y="605"/>
                <a:ext cx="577" cy="346"/>
                <a:chOff x="4262" y="3715"/>
                <a:chExt cx="577" cy="346"/>
              </a:xfrm>
            </p:grpSpPr>
            <p:sp>
              <p:nvSpPr>
                <p:cNvPr id="134" name="Line 146">
                  <a:extLst>
                    <a:ext uri="{FF2B5EF4-FFF2-40B4-BE49-F238E27FC236}">
                      <a16:creationId xmlns:a16="http://schemas.microsoft.com/office/drawing/2014/main" id="{A7F71E0E-DFCA-FA44-85ED-33F9D0CA51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4" y="388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5" name="Line 147">
                  <a:extLst>
                    <a:ext uri="{FF2B5EF4-FFF2-40B4-BE49-F238E27FC236}">
                      <a16:creationId xmlns:a16="http://schemas.microsoft.com/office/drawing/2014/main" id="{BED57130-0FFC-A843-B309-7D93B9FDBB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2" y="3773"/>
                  <a:ext cx="1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6" name="Line 148">
                  <a:extLst>
                    <a:ext uri="{FF2B5EF4-FFF2-40B4-BE49-F238E27FC236}">
                      <a16:creationId xmlns:a16="http://schemas.microsoft.com/office/drawing/2014/main" id="{2366CA70-6768-E145-97CA-893B5995B0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3" y="4003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7" name="Group 149">
                  <a:extLst>
                    <a:ext uri="{FF2B5EF4-FFF2-40B4-BE49-F238E27FC236}">
                      <a16:creationId xmlns:a16="http://schemas.microsoft.com/office/drawing/2014/main" id="{03CE7C99-0DF7-224B-83BA-55C539A1432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4" y="3715"/>
                  <a:ext cx="380" cy="346"/>
                  <a:chOff x="2419" y="3542"/>
                  <a:chExt cx="346" cy="346"/>
                </a:xfrm>
              </p:grpSpPr>
              <p:grpSp>
                <p:nvGrpSpPr>
                  <p:cNvPr id="138" name="Group 150">
                    <a:extLst>
                      <a:ext uri="{FF2B5EF4-FFF2-40B4-BE49-F238E27FC236}">
                        <a16:creationId xmlns:a16="http://schemas.microsoft.com/office/drawing/2014/main" id="{47ACEF91-BAD1-C34A-BF39-AF46C487AA8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19" y="3542"/>
                    <a:ext cx="346" cy="346"/>
                    <a:chOff x="2477" y="3542"/>
                    <a:chExt cx="288" cy="346"/>
                  </a:xfrm>
                </p:grpSpPr>
                <p:sp>
                  <p:nvSpPr>
                    <p:cNvPr id="140" name="Freeform 151">
                      <a:extLst>
                        <a:ext uri="{FF2B5EF4-FFF2-40B4-BE49-F238E27FC236}">
                          <a16:creationId xmlns:a16="http://schemas.microsoft.com/office/drawing/2014/main" id="{4E12E121-654F-2B48-9656-7001AAB1B5D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7" y="3542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1" name="Freeform 152">
                      <a:extLst>
                        <a:ext uri="{FF2B5EF4-FFF2-40B4-BE49-F238E27FC236}">
                          <a16:creationId xmlns:a16="http://schemas.microsoft.com/office/drawing/2014/main" id="{0A2C4AEA-2F0E-AA4D-8DC7-C587D1831DE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477" y="3715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9" name="Freeform 153">
                    <a:extLst>
                      <a:ext uri="{FF2B5EF4-FFF2-40B4-BE49-F238E27FC236}">
                        <a16:creationId xmlns:a16="http://schemas.microsoft.com/office/drawing/2014/main" id="{68DF30A3-FFCB-0944-A742-40165E0308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" y="3542"/>
                    <a:ext cx="58" cy="346"/>
                  </a:xfrm>
                  <a:custGeom>
                    <a:avLst/>
                    <a:gdLst>
                      <a:gd name="T0" fmla="*/ 0 w 58"/>
                      <a:gd name="T1" fmla="*/ 0 h 346"/>
                      <a:gd name="T2" fmla="*/ 58 w 58"/>
                      <a:gd name="T3" fmla="*/ 173 h 346"/>
                      <a:gd name="T4" fmla="*/ 0 w 58"/>
                      <a:gd name="T5" fmla="*/ 346 h 34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" h="346">
                        <a:moveTo>
                          <a:pt x="0" y="0"/>
                        </a:moveTo>
                        <a:cubicBezTo>
                          <a:pt x="29" y="57"/>
                          <a:pt x="58" y="115"/>
                          <a:pt x="58" y="173"/>
                        </a:cubicBezTo>
                        <a:cubicBezTo>
                          <a:pt x="58" y="231"/>
                          <a:pt x="29" y="288"/>
                          <a:pt x="0" y="346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33" name="Freeform 837">
                <a:extLst>
                  <a:ext uri="{FF2B5EF4-FFF2-40B4-BE49-F238E27FC236}">
                    <a16:creationId xmlns:a16="http://schemas.microsoft.com/office/drawing/2014/main" id="{B6692723-0D5B-EA46-ABFF-686E74F22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662"/>
                <a:ext cx="576" cy="231"/>
              </a:xfrm>
              <a:custGeom>
                <a:avLst/>
                <a:gdLst>
                  <a:gd name="T0" fmla="*/ 0 w 576"/>
                  <a:gd name="T1" fmla="*/ 0 h 231"/>
                  <a:gd name="T2" fmla="*/ 0 w 576"/>
                  <a:gd name="T3" fmla="*/ 231 h 231"/>
                  <a:gd name="T4" fmla="*/ 576 w 576"/>
                  <a:gd name="T5" fmla="*/ 116 h 231"/>
                  <a:gd name="T6" fmla="*/ 0 w 576"/>
                  <a:gd name="T7" fmla="*/ 0 h 2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1">
                    <a:moveTo>
                      <a:pt x="0" y="0"/>
                    </a:moveTo>
                    <a:lnTo>
                      <a:pt x="0" y="231"/>
                    </a:lnTo>
                    <a:lnTo>
                      <a:pt x="576" y="1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8" name="Group 826">
              <a:extLst>
                <a:ext uri="{FF2B5EF4-FFF2-40B4-BE49-F238E27FC236}">
                  <a16:creationId xmlns:a16="http://schemas.microsoft.com/office/drawing/2014/main" id="{1392E161-5E00-434C-B847-5B34F5A800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20863" y="5235121"/>
              <a:ext cx="586309" cy="414337"/>
              <a:chOff x="2650" y="3427"/>
              <a:chExt cx="576" cy="346"/>
            </a:xfrm>
          </p:grpSpPr>
          <p:grpSp>
            <p:nvGrpSpPr>
              <p:cNvPr id="123" name="Group 162">
                <a:extLst>
                  <a:ext uri="{FF2B5EF4-FFF2-40B4-BE49-F238E27FC236}">
                    <a16:creationId xmlns:a16="http://schemas.microsoft.com/office/drawing/2014/main" id="{058358D4-6671-A941-BC68-6AED4C1B1D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3427"/>
                <a:ext cx="576" cy="346"/>
                <a:chOff x="1037" y="2966"/>
                <a:chExt cx="576" cy="346"/>
              </a:xfrm>
            </p:grpSpPr>
            <p:grpSp>
              <p:nvGrpSpPr>
                <p:cNvPr id="125" name="Group 156">
                  <a:extLst>
                    <a:ext uri="{FF2B5EF4-FFF2-40B4-BE49-F238E27FC236}">
                      <a16:creationId xmlns:a16="http://schemas.microsoft.com/office/drawing/2014/main" id="{8E41D830-590D-CA4D-84EB-E401582335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7" y="2966"/>
                  <a:ext cx="576" cy="346"/>
                  <a:chOff x="2304" y="3542"/>
                  <a:chExt cx="576" cy="346"/>
                </a:xfrm>
              </p:grpSpPr>
              <p:sp>
                <p:nvSpPr>
                  <p:cNvPr id="128" name="AutoShape 157">
                    <a:extLst>
                      <a:ext uri="{FF2B5EF4-FFF2-40B4-BE49-F238E27FC236}">
                        <a16:creationId xmlns:a16="http://schemas.microsoft.com/office/drawing/2014/main" id="{05A59695-0181-0C44-8940-F2B1696B62C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3542"/>
                    <a:ext cx="346" cy="34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29" name="Line 158">
                    <a:extLst>
                      <a:ext uri="{FF2B5EF4-FFF2-40B4-BE49-F238E27FC236}">
                        <a16:creationId xmlns:a16="http://schemas.microsoft.com/office/drawing/2014/main" id="{C5B8410E-21B3-CD4D-8BAA-6AE913ABA16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65" y="3715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0" name="Line 159">
                    <a:extLst>
                      <a:ext uri="{FF2B5EF4-FFF2-40B4-BE49-F238E27FC236}">
                        <a16:creationId xmlns:a16="http://schemas.microsoft.com/office/drawing/2014/main" id="{28ADA44F-2E4B-2844-B554-EC672896EA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60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1" name="Line 160">
                    <a:extLst>
                      <a:ext uri="{FF2B5EF4-FFF2-40B4-BE49-F238E27FC236}">
                        <a16:creationId xmlns:a16="http://schemas.microsoft.com/office/drawing/2014/main" id="{BAFE11EF-C714-B643-8ECA-DA8F4B5230F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83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6" name="Oval 161">
                  <a:extLst>
                    <a:ext uri="{FF2B5EF4-FFF2-40B4-BE49-F238E27FC236}">
                      <a16:creationId xmlns:a16="http://schemas.microsoft.com/office/drawing/2014/main" id="{F3E70544-DAFB-B649-92C9-6D2ABCB4EC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3109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124" name="Freeform 825">
                <a:extLst>
                  <a:ext uri="{FF2B5EF4-FFF2-40B4-BE49-F238E27FC236}">
                    <a16:creationId xmlns:a16="http://schemas.microsoft.com/office/drawing/2014/main" id="{93AEE293-AC47-0D43-861E-BD23997F6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485"/>
                <a:ext cx="576" cy="230"/>
              </a:xfrm>
              <a:custGeom>
                <a:avLst/>
                <a:gdLst>
                  <a:gd name="T0" fmla="*/ 0 w 576"/>
                  <a:gd name="T1" fmla="*/ 0 h 230"/>
                  <a:gd name="T2" fmla="*/ 0 w 576"/>
                  <a:gd name="T3" fmla="*/ 230 h 230"/>
                  <a:gd name="T4" fmla="*/ 576 w 576"/>
                  <a:gd name="T5" fmla="*/ 115 h 230"/>
                  <a:gd name="T6" fmla="*/ 0 w 576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0">
                    <a:moveTo>
                      <a:pt x="0" y="0"/>
                    </a:moveTo>
                    <a:lnTo>
                      <a:pt x="0" y="230"/>
                    </a:lnTo>
                    <a:lnTo>
                      <a:pt x="576" y="1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80F90319-0867-6442-8A01-8C663CFA2FF5}"/>
                </a:ext>
              </a:extLst>
            </p:cNvPr>
            <p:cNvCxnSpPr>
              <a:cxnSpLocks/>
              <a:stCxn id="145" idx="1"/>
              <a:endCxn id="124" idx="0"/>
            </p:cNvCxnSpPr>
            <p:nvPr/>
          </p:nvCxnSpPr>
          <p:spPr>
            <a:xfrm rot="16200000" flipH="1">
              <a:off x="3684440" y="5168154"/>
              <a:ext cx="126826" cy="146019"/>
            </a:xfrm>
            <a:prstGeom prst="bentConnector4">
              <a:avLst>
                <a:gd name="adj1" fmla="val -1"/>
                <a:gd name="adj2" fmla="val 5228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68974001-9B5D-EE41-8DD1-2457DC83D5DA}"/>
                </a:ext>
              </a:extLst>
            </p:cNvPr>
            <p:cNvCxnSpPr>
              <a:cxnSpLocks/>
              <a:stCxn id="133" idx="2"/>
              <a:endCxn id="124" idx="1"/>
            </p:cNvCxnSpPr>
            <p:nvPr/>
          </p:nvCxnSpPr>
          <p:spPr>
            <a:xfrm flipV="1">
              <a:off x="3746530" y="5580002"/>
              <a:ext cx="74333" cy="462026"/>
            </a:xfrm>
            <a:prstGeom prst="bentConnector3">
              <a:avLst>
                <a:gd name="adj1" fmla="val 6268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BEC91C27-FE0F-8547-8507-C9B25ADED0A4}"/>
                </a:ext>
              </a:extLst>
            </p:cNvPr>
            <p:cNvCxnSpPr>
              <a:cxnSpLocks/>
              <a:stCxn id="143" idx="2"/>
              <a:endCxn id="154" idx="1"/>
            </p:cNvCxnSpPr>
            <p:nvPr/>
          </p:nvCxnSpPr>
          <p:spPr>
            <a:xfrm flipH="1">
              <a:off x="2475389" y="5326772"/>
              <a:ext cx="510500" cy="184511"/>
            </a:xfrm>
            <a:prstGeom prst="bentConnector4">
              <a:avLst>
                <a:gd name="adj1" fmla="val 99294"/>
                <a:gd name="adj2" fmla="val 5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D21BF287-6969-4042-BC6F-9FB0531DA050}"/>
                </a:ext>
              </a:extLst>
            </p:cNvPr>
            <p:cNvCxnSpPr>
              <a:cxnSpLocks/>
              <a:stCxn id="133" idx="0"/>
              <a:endCxn id="152" idx="1"/>
            </p:cNvCxnSpPr>
            <p:nvPr/>
          </p:nvCxnSpPr>
          <p:spPr>
            <a:xfrm flipH="1" flipV="1">
              <a:off x="2465795" y="5508699"/>
              <a:ext cx="603733" cy="378983"/>
            </a:xfrm>
            <a:prstGeom prst="bentConnector3">
              <a:avLst>
                <a:gd name="adj1" fmla="val 9694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A033691-FDAE-1845-B4A3-CAAD9FA47EBC}"/>
                </a:ext>
              </a:extLst>
            </p:cNvPr>
            <p:cNvCxnSpPr>
              <a:stCxn id="133" idx="1"/>
            </p:cNvCxnSpPr>
            <p:nvPr/>
          </p:nvCxnSpPr>
          <p:spPr>
            <a:xfrm flipH="1" flipV="1">
              <a:off x="1560990" y="6180143"/>
              <a:ext cx="1508538" cy="1490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CC0D31-9F57-8B49-AE3C-6E80928EDCE7}"/>
                </a:ext>
              </a:extLst>
            </p:cNvPr>
            <p:cNvCxnSpPr>
              <a:cxnSpLocks/>
              <a:stCxn id="146" idx="1"/>
            </p:cNvCxnSpPr>
            <p:nvPr/>
          </p:nvCxnSpPr>
          <p:spPr>
            <a:xfrm flipH="1">
              <a:off x="1587239" y="5024734"/>
              <a:ext cx="1534280" cy="65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Group 826">
              <a:extLst>
                <a:ext uri="{FF2B5EF4-FFF2-40B4-BE49-F238E27FC236}">
                  <a16:creationId xmlns:a16="http://schemas.microsoft.com/office/drawing/2014/main" id="{C58F1D4E-E5F4-A749-AE16-243025DA6F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6862" y="4849620"/>
              <a:ext cx="738969" cy="365125"/>
              <a:chOff x="2650" y="3427"/>
              <a:chExt cx="576" cy="346"/>
            </a:xfrm>
          </p:grpSpPr>
          <p:grpSp>
            <p:nvGrpSpPr>
              <p:cNvPr id="115" name="Group 162">
                <a:extLst>
                  <a:ext uri="{FF2B5EF4-FFF2-40B4-BE49-F238E27FC236}">
                    <a16:creationId xmlns:a16="http://schemas.microsoft.com/office/drawing/2014/main" id="{4BB4D897-5449-7544-9DFB-3BFF28DA58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3427"/>
                <a:ext cx="576" cy="346"/>
                <a:chOff x="1037" y="2966"/>
                <a:chExt cx="576" cy="346"/>
              </a:xfrm>
            </p:grpSpPr>
            <p:grpSp>
              <p:nvGrpSpPr>
                <p:cNvPr id="117" name="Group 156">
                  <a:extLst>
                    <a:ext uri="{FF2B5EF4-FFF2-40B4-BE49-F238E27FC236}">
                      <a16:creationId xmlns:a16="http://schemas.microsoft.com/office/drawing/2014/main" id="{CDC78F12-AF3C-3F48-AF38-49C2A517BAB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7" y="2966"/>
                  <a:ext cx="576" cy="346"/>
                  <a:chOff x="2304" y="3542"/>
                  <a:chExt cx="576" cy="346"/>
                </a:xfrm>
              </p:grpSpPr>
              <p:sp>
                <p:nvSpPr>
                  <p:cNvPr id="119" name="AutoShape 157">
                    <a:extLst>
                      <a:ext uri="{FF2B5EF4-FFF2-40B4-BE49-F238E27FC236}">
                        <a16:creationId xmlns:a16="http://schemas.microsoft.com/office/drawing/2014/main" id="{5F8065C4-01F0-F74F-A487-A5A5191203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3542"/>
                    <a:ext cx="346" cy="34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20" name="Line 158">
                    <a:extLst>
                      <a:ext uri="{FF2B5EF4-FFF2-40B4-BE49-F238E27FC236}">
                        <a16:creationId xmlns:a16="http://schemas.microsoft.com/office/drawing/2014/main" id="{2152A682-8FB5-BF41-AA75-810CBCDCEE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65" y="3715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Line 159">
                    <a:extLst>
                      <a:ext uri="{FF2B5EF4-FFF2-40B4-BE49-F238E27FC236}">
                        <a16:creationId xmlns:a16="http://schemas.microsoft.com/office/drawing/2014/main" id="{8BB950BB-BACA-C14A-ACAC-4ECF4DC5D0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60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Line 160">
                    <a:extLst>
                      <a:ext uri="{FF2B5EF4-FFF2-40B4-BE49-F238E27FC236}">
                        <a16:creationId xmlns:a16="http://schemas.microsoft.com/office/drawing/2014/main" id="{BDF69F27-729F-D942-A2C4-499B978B9D7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83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8" name="Oval 161">
                  <a:extLst>
                    <a:ext uri="{FF2B5EF4-FFF2-40B4-BE49-F238E27FC236}">
                      <a16:creationId xmlns:a16="http://schemas.microsoft.com/office/drawing/2014/main" id="{C06FE97C-A105-7F4F-8184-C93EDBC90C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3109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116" name="Freeform 825">
                <a:extLst>
                  <a:ext uri="{FF2B5EF4-FFF2-40B4-BE49-F238E27FC236}">
                    <a16:creationId xmlns:a16="http://schemas.microsoft.com/office/drawing/2014/main" id="{6F3F3145-E849-2C4E-B6FD-E15BEEF7E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485"/>
                <a:ext cx="576" cy="230"/>
              </a:xfrm>
              <a:custGeom>
                <a:avLst/>
                <a:gdLst>
                  <a:gd name="T0" fmla="*/ 0 w 576"/>
                  <a:gd name="T1" fmla="*/ 0 h 230"/>
                  <a:gd name="T2" fmla="*/ 0 w 576"/>
                  <a:gd name="T3" fmla="*/ 230 h 230"/>
                  <a:gd name="T4" fmla="*/ 576 w 576"/>
                  <a:gd name="T5" fmla="*/ 115 h 230"/>
                  <a:gd name="T6" fmla="*/ 0 w 576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0">
                    <a:moveTo>
                      <a:pt x="0" y="0"/>
                    </a:moveTo>
                    <a:lnTo>
                      <a:pt x="0" y="230"/>
                    </a:lnTo>
                    <a:lnTo>
                      <a:pt x="576" y="1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7" name="Group 826">
              <a:extLst>
                <a:ext uri="{FF2B5EF4-FFF2-40B4-BE49-F238E27FC236}">
                  <a16:creationId xmlns:a16="http://schemas.microsoft.com/office/drawing/2014/main" id="{A50855E1-57FB-7745-978B-4429E3C412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8558" y="6112369"/>
              <a:ext cx="667255" cy="436559"/>
              <a:chOff x="2650" y="3427"/>
              <a:chExt cx="576" cy="346"/>
            </a:xfrm>
          </p:grpSpPr>
          <p:grpSp>
            <p:nvGrpSpPr>
              <p:cNvPr id="107" name="Group 162">
                <a:extLst>
                  <a:ext uri="{FF2B5EF4-FFF2-40B4-BE49-F238E27FC236}">
                    <a16:creationId xmlns:a16="http://schemas.microsoft.com/office/drawing/2014/main" id="{85B6008D-AE6C-6E44-AE95-990D259C61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50" y="3427"/>
                <a:ext cx="576" cy="346"/>
                <a:chOff x="1037" y="2966"/>
                <a:chExt cx="576" cy="346"/>
              </a:xfrm>
            </p:grpSpPr>
            <p:grpSp>
              <p:nvGrpSpPr>
                <p:cNvPr id="109" name="Group 156">
                  <a:extLst>
                    <a:ext uri="{FF2B5EF4-FFF2-40B4-BE49-F238E27FC236}">
                      <a16:creationId xmlns:a16="http://schemas.microsoft.com/office/drawing/2014/main" id="{DAC74A9F-C7F2-A543-B9AF-7759758CE1B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37" y="2966"/>
                  <a:ext cx="576" cy="346"/>
                  <a:chOff x="2304" y="3542"/>
                  <a:chExt cx="576" cy="346"/>
                </a:xfrm>
              </p:grpSpPr>
              <p:sp>
                <p:nvSpPr>
                  <p:cNvPr id="111" name="AutoShape 157">
                    <a:extLst>
                      <a:ext uri="{FF2B5EF4-FFF2-40B4-BE49-F238E27FC236}">
                        <a16:creationId xmlns:a16="http://schemas.microsoft.com/office/drawing/2014/main" id="{AAA92852-E961-7447-ABC0-73919DC2DB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19" y="3542"/>
                    <a:ext cx="346" cy="346"/>
                  </a:xfrm>
                  <a:prstGeom prst="flowChartDelay">
                    <a:avLst/>
                  </a:prstGeom>
                  <a:noFill/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1800"/>
                  </a:p>
                </p:txBody>
              </p:sp>
              <p:sp>
                <p:nvSpPr>
                  <p:cNvPr id="112" name="Line 158">
                    <a:extLst>
                      <a:ext uri="{FF2B5EF4-FFF2-40B4-BE49-F238E27FC236}">
                        <a16:creationId xmlns:a16="http://schemas.microsoft.com/office/drawing/2014/main" id="{991D5075-EA72-204C-9899-F2BB370BBA0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765" y="3715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Line 159">
                    <a:extLst>
                      <a:ext uri="{FF2B5EF4-FFF2-40B4-BE49-F238E27FC236}">
                        <a16:creationId xmlns:a16="http://schemas.microsoft.com/office/drawing/2014/main" id="{5505835E-C03D-844A-9604-98897675E60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60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Line 160">
                    <a:extLst>
                      <a:ext uri="{FF2B5EF4-FFF2-40B4-BE49-F238E27FC236}">
                        <a16:creationId xmlns:a16="http://schemas.microsoft.com/office/drawing/2014/main" id="{7239D175-B5D3-D348-BB22-D84D705687F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304" y="3830"/>
                    <a:ext cx="115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10" name="Oval 161">
                  <a:extLst>
                    <a:ext uri="{FF2B5EF4-FFF2-40B4-BE49-F238E27FC236}">
                      <a16:creationId xmlns:a16="http://schemas.microsoft.com/office/drawing/2014/main" id="{5095CB84-EB3D-F546-91B7-EE2D3728B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3109"/>
                  <a:ext cx="58" cy="58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1800"/>
                </a:p>
              </p:txBody>
            </p:sp>
          </p:grpSp>
          <p:sp>
            <p:nvSpPr>
              <p:cNvPr id="108" name="Freeform 825">
                <a:extLst>
                  <a:ext uri="{FF2B5EF4-FFF2-40B4-BE49-F238E27FC236}">
                    <a16:creationId xmlns:a16="http://schemas.microsoft.com/office/drawing/2014/main" id="{6A243429-B8AF-6746-BFC6-CE18819E2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3485"/>
                <a:ext cx="576" cy="230"/>
              </a:xfrm>
              <a:custGeom>
                <a:avLst/>
                <a:gdLst>
                  <a:gd name="T0" fmla="*/ 0 w 576"/>
                  <a:gd name="T1" fmla="*/ 0 h 230"/>
                  <a:gd name="T2" fmla="*/ 0 w 576"/>
                  <a:gd name="T3" fmla="*/ 230 h 230"/>
                  <a:gd name="T4" fmla="*/ 576 w 576"/>
                  <a:gd name="T5" fmla="*/ 115 h 230"/>
                  <a:gd name="T6" fmla="*/ 0 w 576"/>
                  <a:gd name="T7" fmla="*/ 0 h 2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0">
                    <a:moveTo>
                      <a:pt x="0" y="0"/>
                    </a:moveTo>
                    <a:lnTo>
                      <a:pt x="0" y="230"/>
                    </a:lnTo>
                    <a:lnTo>
                      <a:pt x="576" y="11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88" name="Group 838">
              <a:extLst>
                <a:ext uri="{FF2B5EF4-FFF2-40B4-BE49-F238E27FC236}">
                  <a16:creationId xmlns:a16="http://schemas.microsoft.com/office/drawing/2014/main" id="{5ACC04AF-AE2F-6C42-A2DF-B5E6749774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0618" y="5273305"/>
              <a:ext cx="566193" cy="458787"/>
              <a:chOff x="3456" y="605"/>
              <a:chExt cx="578" cy="346"/>
            </a:xfrm>
          </p:grpSpPr>
          <p:grpSp>
            <p:nvGrpSpPr>
              <p:cNvPr id="97" name="Group 155">
                <a:extLst>
                  <a:ext uri="{FF2B5EF4-FFF2-40B4-BE49-F238E27FC236}">
                    <a16:creationId xmlns:a16="http://schemas.microsoft.com/office/drawing/2014/main" id="{AA39C3C5-1E3D-EB48-9EDF-18A325CC3F4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7" y="605"/>
                <a:ext cx="577" cy="346"/>
                <a:chOff x="4262" y="3715"/>
                <a:chExt cx="577" cy="346"/>
              </a:xfrm>
            </p:grpSpPr>
            <p:sp>
              <p:nvSpPr>
                <p:cNvPr id="99" name="Line 146">
                  <a:extLst>
                    <a:ext uri="{FF2B5EF4-FFF2-40B4-BE49-F238E27FC236}">
                      <a16:creationId xmlns:a16="http://schemas.microsoft.com/office/drawing/2014/main" id="{98C0A00F-34C1-B749-A753-8A8A528A8D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24" y="3888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Line 147">
                  <a:extLst>
                    <a:ext uri="{FF2B5EF4-FFF2-40B4-BE49-F238E27FC236}">
                      <a16:creationId xmlns:a16="http://schemas.microsoft.com/office/drawing/2014/main" id="{630D38EE-13BB-BE41-B662-87FA424BFE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2" y="3773"/>
                  <a:ext cx="1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1" name="Line 148">
                  <a:extLst>
                    <a:ext uri="{FF2B5EF4-FFF2-40B4-BE49-F238E27FC236}">
                      <a16:creationId xmlns:a16="http://schemas.microsoft.com/office/drawing/2014/main" id="{0C830312-D632-474A-8CA0-F6B0DE6800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263" y="4003"/>
                  <a:ext cx="115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02" name="Group 149">
                  <a:extLst>
                    <a:ext uri="{FF2B5EF4-FFF2-40B4-BE49-F238E27FC236}">
                      <a16:creationId xmlns:a16="http://schemas.microsoft.com/office/drawing/2014/main" id="{B5BE1B83-0BBB-9B43-89E4-475B8CC7CD2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4" y="3715"/>
                  <a:ext cx="380" cy="346"/>
                  <a:chOff x="2419" y="3542"/>
                  <a:chExt cx="346" cy="346"/>
                </a:xfrm>
              </p:grpSpPr>
              <p:grpSp>
                <p:nvGrpSpPr>
                  <p:cNvPr id="103" name="Group 150">
                    <a:extLst>
                      <a:ext uri="{FF2B5EF4-FFF2-40B4-BE49-F238E27FC236}">
                        <a16:creationId xmlns:a16="http://schemas.microsoft.com/office/drawing/2014/main" id="{939D4119-8933-2447-A2DD-C1D23B95CF2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419" y="3542"/>
                    <a:ext cx="346" cy="346"/>
                    <a:chOff x="2477" y="3542"/>
                    <a:chExt cx="288" cy="346"/>
                  </a:xfrm>
                </p:grpSpPr>
                <p:sp>
                  <p:nvSpPr>
                    <p:cNvPr id="105" name="Freeform 151">
                      <a:extLst>
                        <a:ext uri="{FF2B5EF4-FFF2-40B4-BE49-F238E27FC236}">
                          <a16:creationId xmlns:a16="http://schemas.microsoft.com/office/drawing/2014/main" id="{7DD66615-AFD8-6347-8F2B-C3AD77FEAFD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477" y="3542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6" name="Freeform 152">
                      <a:extLst>
                        <a:ext uri="{FF2B5EF4-FFF2-40B4-BE49-F238E27FC236}">
                          <a16:creationId xmlns:a16="http://schemas.microsoft.com/office/drawing/2014/main" id="{072B21FF-3CEA-0B4B-8366-4E93DD0FDD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 flipV="1">
                      <a:off x="2477" y="3715"/>
                      <a:ext cx="288" cy="173"/>
                    </a:xfrm>
                    <a:custGeom>
                      <a:avLst/>
                      <a:gdLst>
                        <a:gd name="T0" fmla="*/ 0 w 173"/>
                        <a:gd name="T1" fmla="*/ 0 h 173"/>
                        <a:gd name="T2" fmla="*/ 881 w 173"/>
                        <a:gd name="T3" fmla="*/ 58 h 173"/>
                        <a:gd name="T4" fmla="*/ 1327 w 173"/>
                        <a:gd name="T5" fmla="*/ 173 h 173"/>
                        <a:gd name="T6" fmla="*/ 0 60000 65536"/>
                        <a:gd name="T7" fmla="*/ 0 60000 65536"/>
                        <a:gd name="T8" fmla="*/ 0 60000 6553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0" t="0" r="r" b="b"/>
                      <a:pathLst>
                        <a:path w="173" h="173">
                          <a:moveTo>
                            <a:pt x="0" y="0"/>
                          </a:moveTo>
                          <a:cubicBezTo>
                            <a:pt x="43" y="14"/>
                            <a:pt x="86" y="29"/>
                            <a:pt x="115" y="58"/>
                          </a:cubicBezTo>
                          <a:cubicBezTo>
                            <a:pt x="144" y="87"/>
                            <a:pt x="158" y="130"/>
                            <a:pt x="173" y="173"/>
                          </a:cubicBezTo>
                        </a:path>
                      </a:pathLst>
                    </a:custGeom>
                    <a:noFill/>
                    <a:ln w="19050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bg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04" name="Freeform 153">
                    <a:extLst>
                      <a:ext uri="{FF2B5EF4-FFF2-40B4-BE49-F238E27FC236}">
                        <a16:creationId xmlns:a16="http://schemas.microsoft.com/office/drawing/2014/main" id="{F3A4D03F-0BF6-0B4F-B9FB-ABE8EAE081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19" y="3542"/>
                    <a:ext cx="58" cy="346"/>
                  </a:xfrm>
                  <a:custGeom>
                    <a:avLst/>
                    <a:gdLst>
                      <a:gd name="T0" fmla="*/ 0 w 58"/>
                      <a:gd name="T1" fmla="*/ 0 h 346"/>
                      <a:gd name="T2" fmla="*/ 58 w 58"/>
                      <a:gd name="T3" fmla="*/ 173 h 346"/>
                      <a:gd name="T4" fmla="*/ 0 w 58"/>
                      <a:gd name="T5" fmla="*/ 346 h 346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58" h="346">
                        <a:moveTo>
                          <a:pt x="0" y="0"/>
                        </a:moveTo>
                        <a:cubicBezTo>
                          <a:pt x="29" y="57"/>
                          <a:pt x="58" y="115"/>
                          <a:pt x="58" y="173"/>
                        </a:cubicBezTo>
                        <a:cubicBezTo>
                          <a:pt x="58" y="231"/>
                          <a:pt x="29" y="288"/>
                          <a:pt x="0" y="346"/>
                        </a:cubicBezTo>
                      </a:path>
                    </a:pathLst>
                  </a:custGeom>
                  <a:noFill/>
                  <a:ln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bg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98" name="Freeform 837">
                <a:extLst>
                  <a:ext uri="{FF2B5EF4-FFF2-40B4-BE49-F238E27FC236}">
                    <a16:creationId xmlns:a16="http://schemas.microsoft.com/office/drawing/2014/main" id="{21F983A9-2BB3-6B4D-9D41-699060750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662"/>
                <a:ext cx="576" cy="231"/>
              </a:xfrm>
              <a:custGeom>
                <a:avLst/>
                <a:gdLst>
                  <a:gd name="T0" fmla="*/ 0 w 576"/>
                  <a:gd name="T1" fmla="*/ 0 h 231"/>
                  <a:gd name="T2" fmla="*/ 0 w 576"/>
                  <a:gd name="T3" fmla="*/ 231 h 231"/>
                  <a:gd name="T4" fmla="*/ 576 w 576"/>
                  <a:gd name="T5" fmla="*/ 116 h 231"/>
                  <a:gd name="T6" fmla="*/ 0 w 576"/>
                  <a:gd name="T7" fmla="*/ 0 h 23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6" h="231">
                    <a:moveTo>
                      <a:pt x="0" y="0"/>
                    </a:moveTo>
                    <a:lnTo>
                      <a:pt x="0" y="231"/>
                    </a:lnTo>
                    <a:lnTo>
                      <a:pt x="576" y="11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439D74BB-7106-4A42-90C4-61E73247DF1A}"/>
                </a:ext>
              </a:extLst>
            </p:cNvPr>
            <p:cNvCxnSpPr>
              <a:stCxn id="124" idx="2"/>
              <a:endCxn id="116" idx="1"/>
            </p:cNvCxnSpPr>
            <p:nvPr/>
          </p:nvCxnSpPr>
          <p:spPr>
            <a:xfrm flipV="1">
              <a:off x="4407172" y="5153539"/>
              <a:ext cx="409690" cy="288750"/>
            </a:xfrm>
            <a:prstGeom prst="bentConnector3">
              <a:avLst>
                <a:gd name="adj1" fmla="val 4262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1F94BA44-D2DF-8847-9418-913580A4F1F2}"/>
                </a:ext>
              </a:extLst>
            </p:cNvPr>
            <p:cNvCxnSpPr>
              <a:cxnSpLocks/>
              <a:stCxn id="124" idx="2"/>
              <a:endCxn id="108" idx="0"/>
            </p:cNvCxnSpPr>
            <p:nvPr/>
          </p:nvCxnSpPr>
          <p:spPr>
            <a:xfrm>
              <a:off x="4407172" y="5442289"/>
              <a:ext cx="571386" cy="743260"/>
            </a:xfrm>
            <a:prstGeom prst="bentConnector3">
              <a:avLst>
                <a:gd name="adj1" fmla="val 3239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318253F8-75DB-DC49-AFC2-6BF0B4255404}"/>
                </a:ext>
              </a:extLst>
            </p:cNvPr>
            <p:cNvCxnSpPr>
              <a:cxnSpLocks/>
              <a:stCxn id="133" idx="1"/>
              <a:endCxn id="114" idx="0"/>
            </p:cNvCxnSpPr>
            <p:nvPr/>
          </p:nvCxnSpPr>
          <p:spPr>
            <a:xfrm>
              <a:off x="3069528" y="6195044"/>
              <a:ext cx="1909030" cy="280704"/>
            </a:xfrm>
            <a:prstGeom prst="bentConnector4">
              <a:avLst>
                <a:gd name="adj1" fmla="val -11466"/>
                <a:gd name="adj2" fmla="val 181438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829F3129-D6BD-934E-B9AF-19513CBBDF0F}"/>
                </a:ext>
              </a:extLst>
            </p:cNvPr>
            <p:cNvCxnSpPr>
              <a:cxnSpLocks/>
              <a:stCxn id="143" idx="0"/>
              <a:endCxn id="116" idx="0"/>
            </p:cNvCxnSpPr>
            <p:nvPr/>
          </p:nvCxnSpPr>
          <p:spPr>
            <a:xfrm flipV="1">
              <a:off x="2985889" y="4910826"/>
              <a:ext cx="1830973" cy="112576"/>
            </a:xfrm>
            <a:prstGeom prst="bentConnector5">
              <a:avLst>
                <a:gd name="adj1" fmla="val -1122"/>
                <a:gd name="adj2" fmla="val 303063"/>
                <a:gd name="adj3" fmla="val 848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C27C1A6C-DF88-A140-AE76-12C5AF7C7C50}"/>
                </a:ext>
              </a:extLst>
            </p:cNvPr>
            <p:cNvCxnSpPr>
              <a:cxnSpLocks/>
              <a:stCxn id="120" idx="1"/>
              <a:endCxn id="98" idx="0"/>
            </p:cNvCxnSpPr>
            <p:nvPr/>
          </p:nvCxnSpPr>
          <p:spPr>
            <a:xfrm rot="16200000" flipH="1">
              <a:off x="5684873" y="4903142"/>
              <a:ext cx="316702" cy="574787"/>
            </a:xfrm>
            <a:prstGeom prst="bentConnector4">
              <a:avLst>
                <a:gd name="adj1" fmla="val -1"/>
                <a:gd name="adj2" fmla="val 42537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BF6A29E1-3841-D444-A066-03C54A70E321}"/>
                </a:ext>
              </a:extLst>
            </p:cNvPr>
            <p:cNvCxnSpPr>
              <a:cxnSpLocks/>
              <a:stCxn id="108" idx="2"/>
              <a:endCxn id="98" idx="1"/>
            </p:cNvCxnSpPr>
            <p:nvPr/>
          </p:nvCxnSpPr>
          <p:spPr>
            <a:xfrm flipV="1">
              <a:off x="5645813" y="5655186"/>
              <a:ext cx="484805" cy="675462"/>
            </a:xfrm>
            <a:prstGeom prst="bentConnector3">
              <a:avLst>
                <a:gd name="adj1" fmla="val 38023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F796F3D-009E-704E-9DCC-CF90EF339E20}"/>
                </a:ext>
              </a:extLst>
            </p:cNvPr>
            <p:cNvSpPr txBox="1"/>
            <p:nvPr/>
          </p:nvSpPr>
          <p:spPr>
            <a:xfrm>
              <a:off x="1279234" y="448019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36" name="Picture 23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BCF915A-3AC2-E049-8647-F4DB40F086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40306" y="4336784"/>
            <a:ext cx="2338409" cy="22214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975349-B577-1545-9BAA-EF28013CA5AC}"/>
              </a:ext>
            </a:extLst>
          </p:cNvPr>
          <p:cNvCxnSpPr>
            <a:cxnSpLocks/>
          </p:cNvCxnSpPr>
          <p:nvPr/>
        </p:nvCxnSpPr>
        <p:spPr>
          <a:xfrm flipV="1">
            <a:off x="2982485" y="3996328"/>
            <a:ext cx="3706550" cy="10144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78DCCB-FB1A-F145-A2D7-6D0B71BDBF02}"/>
              </a:ext>
            </a:extLst>
          </p:cNvPr>
          <p:cNvSpPr/>
          <p:nvPr/>
        </p:nvSpPr>
        <p:spPr>
          <a:xfrm>
            <a:off x="2549630" y="4931930"/>
            <a:ext cx="432855" cy="48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1F63DE58-B7F7-6B48-956F-335BA605E61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982485" y="5173380"/>
            <a:ext cx="3604460" cy="855496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5976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49A18E-EB85-4256-B126-A480A5326551}"/>
              </a:ext>
            </a:extLst>
          </p:cNvPr>
          <p:cNvSpPr txBox="1"/>
          <p:nvPr/>
        </p:nvSpPr>
        <p:spPr>
          <a:xfrm>
            <a:off x="0" y="-23702"/>
            <a:ext cx="12031448" cy="64698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rial Black" panose="020B0A04020102020204" pitchFamily="34" charset="0"/>
              </a:rPr>
              <a:t>Trust Issues in Supply Chain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5189C-7EE3-4B33-9650-E94086469059}"/>
              </a:ext>
            </a:extLst>
          </p:cNvPr>
          <p:cNvSpPr txBox="1"/>
          <p:nvPr/>
        </p:nvSpPr>
        <p:spPr>
          <a:xfrm>
            <a:off x="-562687" y="6623672"/>
            <a:ext cx="229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84" name="Date Placeholder 183">
            <a:extLst>
              <a:ext uri="{FF2B5EF4-FFF2-40B4-BE49-F238E27FC236}">
                <a16:creationId xmlns:a16="http://schemas.microsoft.com/office/drawing/2014/main" id="{4784ABA3-6425-7B47-9879-C56E0139F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r>
              <a:rPr lang="en-IN" dirty="0"/>
              <a:t>07/06/23</a:t>
            </a:r>
            <a:endParaRPr lang="en-US" dirty="0"/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74BD0C7C-0F0C-B340-A2DA-BAC574D76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2357" y="6569873"/>
            <a:ext cx="4114800" cy="365125"/>
          </a:xfrm>
        </p:spPr>
        <p:txBody>
          <a:bodyPr/>
          <a:lstStyle/>
          <a:p>
            <a:r>
              <a:rPr lang="en-US" dirty="0"/>
              <a:t>UF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07598-5CA4-47CB-A138-ECC4F773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2812" y="6569872"/>
            <a:ext cx="2743200" cy="365125"/>
          </a:xfrm>
        </p:spPr>
        <p:txBody>
          <a:bodyPr/>
          <a:lstStyle/>
          <a:p>
            <a:fld id="{91B68349-AB09-4E86-B7B9-1929679A027A}" type="slidenum">
              <a:rPr lang="en-US" smtClean="0"/>
              <a:t>9</a:t>
            </a:fld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6FCF69-A723-274C-AD3B-307DBA447CD9}"/>
              </a:ext>
            </a:extLst>
          </p:cNvPr>
          <p:cNvSpPr txBox="1"/>
          <p:nvPr/>
        </p:nvSpPr>
        <p:spPr>
          <a:xfrm>
            <a:off x="3978146" y="691405"/>
            <a:ext cx="40751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Semiconductor Supply chain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31402-9A82-F040-92CF-A926280C0C05}"/>
              </a:ext>
            </a:extLst>
          </p:cNvPr>
          <p:cNvSpPr txBox="1"/>
          <p:nvPr/>
        </p:nvSpPr>
        <p:spPr>
          <a:xfrm>
            <a:off x="942829" y="3747998"/>
            <a:ext cx="2790892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Extraction of Design Secrets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332EB5-8ED7-DE4F-A8AD-2F410405825A}"/>
              </a:ext>
            </a:extLst>
          </p:cNvPr>
          <p:cNvGrpSpPr/>
          <p:nvPr/>
        </p:nvGrpSpPr>
        <p:grpSpPr>
          <a:xfrm>
            <a:off x="376593" y="1343892"/>
            <a:ext cx="11278260" cy="1836425"/>
            <a:chOff x="376593" y="1343892"/>
            <a:chExt cx="11278260" cy="18364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79FDA3-75D1-B046-B4F4-A6BC408AE4D6}"/>
                </a:ext>
              </a:extLst>
            </p:cNvPr>
            <p:cNvGrpSpPr/>
            <p:nvPr/>
          </p:nvGrpSpPr>
          <p:grpSpPr>
            <a:xfrm>
              <a:off x="376593" y="1343892"/>
              <a:ext cx="11278260" cy="1739194"/>
              <a:chOff x="-36204" y="1342199"/>
              <a:chExt cx="11278260" cy="1739194"/>
            </a:xfrm>
          </p:grpSpPr>
          <p:pic>
            <p:nvPicPr>
              <p:cNvPr id="20" name="Picture 19" descr="A close-up of a circuit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63E37D1B-F26D-574B-BD71-17297C9B7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1896" y="1876590"/>
                <a:ext cx="1410534" cy="1193794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A90553A1-9017-6A42-8A86-172025BE7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7647" y="1906954"/>
                <a:ext cx="759134" cy="1113057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CFAA614-5920-DC40-A6E7-2CB288B4B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6150" y="1906954"/>
                <a:ext cx="795537" cy="1113057"/>
              </a:xfrm>
              <a:prstGeom prst="rect">
                <a:avLst/>
              </a:prstGeom>
            </p:spPr>
          </p:pic>
          <p:pic>
            <p:nvPicPr>
              <p:cNvPr id="40" name="Picture 39" descr="Diagram&#10;&#10;Description automatically generated">
                <a:extLst>
                  <a:ext uri="{FF2B5EF4-FFF2-40B4-BE49-F238E27FC236}">
                    <a16:creationId xmlns:a16="http://schemas.microsoft.com/office/drawing/2014/main" id="{7E25B0B3-1E6A-714D-91F1-4D099A5AE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609" y="1906954"/>
                <a:ext cx="929761" cy="1113057"/>
              </a:xfrm>
              <a:prstGeom prst="rect">
                <a:avLst/>
              </a:prstGeom>
            </p:spPr>
          </p:pic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D2132AE-E6C7-244D-A631-06DA4B858AD4}"/>
                  </a:ext>
                </a:extLst>
              </p:cNvPr>
              <p:cNvSpPr/>
              <p:nvPr/>
            </p:nvSpPr>
            <p:spPr>
              <a:xfrm>
                <a:off x="2253095" y="1865582"/>
                <a:ext cx="2783376" cy="12158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7C8D815-9B24-8745-A1C0-31C9680BE0DE}"/>
                  </a:ext>
                </a:extLst>
              </p:cNvPr>
              <p:cNvSpPr txBox="1"/>
              <p:nvPr/>
            </p:nvSpPr>
            <p:spPr>
              <a:xfrm>
                <a:off x="2637230" y="1342199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Integration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6B0096A-6D4A-1049-AFDE-7A81320A89EC}"/>
                  </a:ext>
                </a:extLst>
              </p:cNvPr>
              <p:cNvSpPr txBox="1"/>
              <p:nvPr/>
            </p:nvSpPr>
            <p:spPr>
              <a:xfrm>
                <a:off x="5789905" y="1342199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Fabrication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E9D3C0A-35EC-A841-8385-8748D82E07CF}"/>
                  </a:ext>
                </a:extLst>
              </p:cNvPr>
              <p:cNvSpPr txBox="1"/>
              <p:nvPr/>
            </p:nvSpPr>
            <p:spPr>
              <a:xfrm>
                <a:off x="8193021" y="1342199"/>
                <a:ext cx="988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Testing</a:t>
                </a:r>
              </a:p>
            </p:txBody>
          </p:sp>
          <p:pic>
            <p:nvPicPr>
              <p:cNvPr id="51" name="Picture 50" descr="A circuit board with many chips&#10;&#10;Description automatically generated with low confidence">
                <a:extLst>
                  <a:ext uri="{FF2B5EF4-FFF2-40B4-BE49-F238E27FC236}">
                    <a16:creationId xmlns:a16="http://schemas.microsoft.com/office/drawing/2014/main" id="{6160559A-BAC7-C446-9F83-79788DE52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837473B0-CC2E-450A-ABE3-18F120FF3D39}">
                    <a1611:picAttrSrcUrl xmlns:a1611="http://schemas.microsoft.com/office/drawing/2016/11/main" r:id="rId9"/>
                  </a:ext>
                </a:extLst>
              </a:blip>
              <a:stretch>
                <a:fillRect/>
              </a:stretch>
            </p:blipFill>
            <p:spPr>
              <a:xfrm>
                <a:off x="10159637" y="1874180"/>
                <a:ext cx="1082419" cy="1198614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55B34F-9F9E-C043-8F54-E8F6C779D4E4}"/>
                  </a:ext>
                </a:extLst>
              </p:cNvPr>
              <p:cNvSpPr txBox="1"/>
              <p:nvPr/>
            </p:nvSpPr>
            <p:spPr>
              <a:xfrm>
                <a:off x="10339209" y="1342199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Field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B410BE-DFC8-0D49-A82D-BF7EE4E65913}"/>
                  </a:ext>
                </a:extLst>
              </p:cNvPr>
              <p:cNvSpPr txBox="1"/>
              <p:nvPr/>
            </p:nvSpPr>
            <p:spPr>
              <a:xfrm>
                <a:off x="35924" y="1342199"/>
                <a:ext cx="17107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IP Acquisition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D9123F2-7B32-EE47-BEC9-24500B23A892}"/>
                  </a:ext>
                </a:extLst>
              </p:cNvPr>
              <p:cNvSpPr/>
              <p:nvPr/>
            </p:nvSpPr>
            <p:spPr>
              <a:xfrm>
                <a:off x="74800" y="1865581"/>
                <a:ext cx="1410535" cy="121581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 descr="Logo&#10;&#10;Description automatically generated">
                <a:extLst>
                  <a:ext uri="{FF2B5EF4-FFF2-40B4-BE49-F238E27FC236}">
                    <a16:creationId xmlns:a16="http://schemas.microsoft.com/office/drawing/2014/main" id="{6BF7AE49-FA9A-0042-8BF6-E407090B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266" y="1932073"/>
                <a:ext cx="909898" cy="1036273"/>
              </a:xfrm>
              <a:prstGeom prst="rect">
                <a:avLst/>
              </a:prstGeom>
            </p:spPr>
          </p:pic>
          <p:pic>
            <p:nvPicPr>
              <p:cNvPr id="58" name="Picture 5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300885B1-D2EE-EE40-834E-EB49BB63D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6204" y="1903283"/>
                <a:ext cx="962590" cy="1093853"/>
              </a:xfrm>
              <a:prstGeom prst="rect">
                <a:avLst/>
              </a:prstGeom>
            </p:spPr>
          </p:pic>
          <p:sp>
            <p:nvSpPr>
              <p:cNvPr id="127" name="Chevron 126">
                <a:extLst>
                  <a:ext uri="{FF2B5EF4-FFF2-40B4-BE49-F238E27FC236}">
                    <a16:creationId xmlns:a16="http://schemas.microsoft.com/office/drawing/2014/main" id="{C786C16B-DDE6-2946-B738-88ADB09966C5}"/>
                  </a:ext>
                </a:extLst>
              </p:cNvPr>
              <p:cNvSpPr/>
              <p:nvPr/>
            </p:nvSpPr>
            <p:spPr>
              <a:xfrm>
                <a:off x="1491153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0B9E4515-F288-2848-8ED3-9282C7695D8C}"/>
                  </a:ext>
                </a:extLst>
              </p:cNvPr>
              <p:cNvSpPr/>
              <p:nvPr/>
            </p:nvSpPr>
            <p:spPr>
              <a:xfrm>
                <a:off x="5035081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15230236-8E08-9744-99D1-709B85FD6FF7}"/>
                  </a:ext>
                </a:extLst>
              </p:cNvPr>
              <p:cNvSpPr/>
              <p:nvPr/>
            </p:nvSpPr>
            <p:spPr>
              <a:xfrm>
                <a:off x="7194808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C27ECEA9-F58F-D648-AB60-09CA9B0FF664}"/>
                  </a:ext>
                </a:extLst>
              </p:cNvPr>
              <p:cNvSpPr/>
              <p:nvPr/>
            </p:nvSpPr>
            <p:spPr>
              <a:xfrm>
                <a:off x="9392430" y="2044850"/>
                <a:ext cx="760121" cy="857275"/>
              </a:xfrm>
              <a:prstGeom prst="chevron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  <a:tint val="66000"/>
                      <a:satMod val="160000"/>
                    </a:schemeClr>
                  </a:gs>
                  <a:gs pos="50000">
                    <a:schemeClr val="bg2">
                      <a:lumMod val="75000"/>
                      <a:tint val="44500"/>
                      <a:satMod val="160000"/>
                    </a:schemeClr>
                  </a:gs>
                  <a:gs pos="100000">
                    <a:schemeClr val="bg2">
                      <a:lumMod val="75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73" name="Picture 72" descr="A diagram of different sizes of sensor&#10;&#10;Description automatically generated">
              <a:extLst>
                <a:ext uri="{FF2B5EF4-FFF2-40B4-BE49-F238E27FC236}">
                  <a16:creationId xmlns:a16="http://schemas.microsoft.com/office/drawing/2014/main" id="{3F4C3995-30BF-5A42-AC80-07E1FD663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985" t="11470" r="66058" b="22188"/>
            <a:stretch/>
          </p:blipFill>
          <p:spPr>
            <a:xfrm>
              <a:off x="6245548" y="1860086"/>
              <a:ext cx="1353209" cy="1320231"/>
            </a:xfrm>
            <a:prstGeom prst="rect">
              <a:avLst/>
            </a:prstGeom>
          </p:spPr>
        </p:pic>
      </p:grpSp>
      <p:pic>
        <p:nvPicPr>
          <p:cNvPr id="236" name="Picture 23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BCF915A-3AC2-E049-8647-F4DB40F086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40306" y="4336784"/>
            <a:ext cx="2338409" cy="22214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975349-B577-1545-9BAA-EF28013CA5A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982485" y="4130501"/>
            <a:ext cx="3964967" cy="880248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578DCCB-FB1A-F145-A2D7-6D0B71BDBF02}"/>
              </a:ext>
            </a:extLst>
          </p:cNvPr>
          <p:cNvSpPr/>
          <p:nvPr/>
        </p:nvSpPr>
        <p:spPr>
          <a:xfrm>
            <a:off x="2549630" y="4931930"/>
            <a:ext cx="432855" cy="196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5A9E1F-A86D-FA49-A1AF-422915D8BB6D}"/>
              </a:ext>
            </a:extLst>
          </p:cNvPr>
          <p:cNvSpPr txBox="1"/>
          <p:nvPr/>
        </p:nvSpPr>
        <p:spPr>
          <a:xfrm>
            <a:off x="6947452" y="3945835"/>
            <a:ext cx="12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0xd3adc4fe</a:t>
            </a:r>
          </a:p>
        </p:txBody>
      </p:sp>
    </p:spTree>
    <p:extLst>
      <p:ext uri="{BB962C8B-B14F-4D97-AF65-F5344CB8AC3E}">
        <p14:creationId xmlns:p14="http://schemas.microsoft.com/office/powerpoint/2010/main" val="3419561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{C1F0066F-6871-994C-A8A8-0AA862D53BA0}tf10001122</Template>
  <TotalTime>33915</TotalTime>
  <Words>733</Words>
  <Application>Microsoft Macintosh PowerPoint</Application>
  <PresentationFormat>Widescreen</PresentationFormat>
  <Paragraphs>280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Patanjali SLPSK</dc:creator>
  <cp:lastModifiedBy>Patanjali SLPSK</cp:lastModifiedBy>
  <cp:revision>6</cp:revision>
  <dcterms:created xsi:type="dcterms:W3CDTF">2023-06-15T12:24:18Z</dcterms:created>
  <dcterms:modified xsi:type="dcterms:W3CDTF">2025-03-20T17:37:42Z</dcterms:modified>
</cp:coreProperties>
</file>